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356" r:id="rId7"/>
    <p:sldId id="262" r:id="rId8"/>
    <p:sldId id="261" r:id="rId9"/>
    <p:sldId id="263" r:id="rId10"/>
    <p:sldId id="264" r:id="rId11"/>
    <p:sldId id="267" r:id="rId12"/>
    <p:sldId id="269" r:id="rId13"/>
    <p:sldId id="354" r:id="rId14"/>
    <p:sldId id="276" r:id="rId15"/>
    <p:sldId id="278" r:id="rId16"/>
    <p:sldId id="279" r:id="rId17"/>
    <p:sldId id="347" r:id="rId18"/>
    <p:sldId id="348" r:id="rId19"/>
    <p:sldId id="349" r:id="rId20"/>
    <p:sldId id="350" r:id="rId21"/>
    <p:sldId id="351" r:id="rId22"/>
    <p:sldId id="352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20AC1-701A-47F4-9BB8-6D0F7B3F2360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787DC17-3691-4858-9235-BC105ED2DA70}">
      <dgm:prSet phldrT="[Texto]" custT="1"/>
      <dgm:spPr/>
      <dgm:t>
        <a:bodyPr/>
        <a:lstStyle/>
        <a:p>
          <a:r>
            <a:rPr lang="pt-BR" sz="1800" dirty="0" smtClean="0"/>
            <a:t>RECEITA TOTAL</a:t>
          </a:r>
        </a:p>
        <a:p>
          <a:r>
            <a:rPr lang="pt-BR" sz="1800" dirty="0" smtClean="0"/>
            <a:t>R$ </a:t>
          </a:r>
          <a:r>
            <a:rPr lang="pt-BR" sz="1800" dirty="0" smtClean="0"/>
            <a:t>73.275.060,00 </a:t>
          </a:r>
          <a:endParaRPr lang="pt-BR" sz="1800" dirty="0"/>
        </a:p>
      </dgm:t>
    </dgm:pt>
    <dgm:pt modelId="{95C34362-6FB8-45B1-8E5B-1FC7F4E73C59}" type="parTrans" cxnId="{D70C35F3-7907-41A1-85A5-71F6E4BF32FC}">
      <dgm:prSet/>
      <dgm:spPr/>
      <dgm:t>
        <a:bodyPr/>
        <a:lstStyle/>
        <a:p>
          <a:endParaRPr lang="pt-BR"/>
        </a:p>
      </dgm:t>
    </dgm:pt>
    <dgm:pt modelId="{D88E961E-2847-4883-B557-2E95BB3B1EFC}" type="sibTrans" cxnId="{D70C35F3-7907-41A1-85A5-71F6E4BF32FC}">
      <dgm:prSet/>
      <dgm:spPr/>
      <dgm:t>
        <a:bodyPr/>
        <a:lstStyle/>
        <a:p>
          <a:endParaRPr lang="pt-BR"/>
        </a:p>
      </dgm:t>
    </dgm:pt>
    <dgm:pt modelId="{A09ADA9A-8C23-4442-9DAC-5BA010680E25}">
      <dgm:prSet phldrT="[Texto]" custT="1"/>
      <dgm:spPr/>
      <dgm:t>
        <a:bodyPr/>
        <a:lstStyle/>
        <a:p>
          <a:r>
            <a:rPr lang="pt-BR" sz="1800" dirty="0" smtClean="0"/>
            <a:t>PREFEITURA</a:t>
          </a:r>
        </a:p>
        <a:p>
          <a:r>
            <a:rPr lang="pt-BR" sz="1800" dirty="0" smtClean="0"/>
            <a:t>R$ </a:t>
          </a:r>
          <a:r>
            <a:rPr lang="pt-BR" sz="1800" dirty="0" smtClean="0"/>
            <a:t>59.576.960,00 </a:t>
          </a:r>
          <a:endParaRPr lang="pt-BR" sz="1800" dirty="0"/>
        </a:p>
      </dgm:t>
    </dgm:pt>
    <dgm:pt modelId="{DF72AF4A-4EF5-4D7E-93E8-408883664DE8}" type="parTrans" cxnId="{A752FA02-588A-4F71-A29D-35E03D96B4E8}">
      <dgm:prSet/>
      <dgm:spPr/>
      <dgm:t>
        <a:bodyPr/>
        <a:lstStyle/>
        <a:p>
          <a:endParaRPr lang="pt-BR"/>
        </a:p>
      </dgm:t>
    </dgm:pt>
    <dgm:pt modelId="{F55D25AC-9DAD-493C-8EB9-94F8419A87A4}" type="sibTrans" cxnId="{A752FA02-588A-4F71-A29D-35E03D96B4E8}">
      <dgm:prSet/>
      <dgm:spPr/>
      <dgm:t>
        <a:bodyPr/>
        <a:lstStyle/>
        <a:p>
          <a:endParaRPr lang="pt-BR"/>
        </a:p>
      </dgm:t>
    </dgm:pt>
    <dgm:pt modelId="{3AA73BA2-9181-4EB8-86B6-0EB6F630F7BF}">
      <dgm:prSet phldrT="[Texto]" custT="1"/>
      <dgm:spPr/>
      <dgm:t>
        <a:bodyPr/>
        <a:lstStyle/>
        <a:p>
          <a:r>
            <a:rPr lang="pt-BR" sz="1800" dirty="0" smtClean="0"/>
            <a:t>IPRE</a:t>
          </a:r>
        </a:p>
        <a:p>
          <a:r>
            <a:rPr lang="pt-BR" sz="1800" dirty="0" smtClean="0"/>
            <a:t>R$ </a:t>
          </a:r>
          <a:r>
            <a:rPr lang="pt-BR" sz="1800" dirty="0" smtClean="0"/>
            <a:t>10.595.000,00</a:t>
          </a:r>
          <a:endParaRPr lang="pt-BR" sz="1800" dirty="0"/>
        </a:p>
      </dgm:t>
    </dgm:pt>
    <dgm:pt modelId="{1A256826-ED81-41C7-B97C-036C7EC3F545}" type="parTrans" cxnId="{20A8221C-CCF9-476F-AC90-D07351066411}">
      <dgm:prSet/>
      <dgm:spPr/>
      <dgm:t>
        <a:bodyPr/>
        <a:lstStyle/>
        <a:p>
          <a:endParaRPr lang="pt-BR"/>
        </a:p>
      </dgm:t>
    </dgm:pt>
    <dgm:pt modelId="{B8708DB1-5243-441B-9AA2-07D241740194}" type="sibTrans" cxnId="{20A8221C-CCF9-476F-AC90-D07351066411}">
      <dgm:prSet/>
      <dgm:spPr/>
      <dgm:t>
        <a:bodyPr/>
        <a:lstStyle/>
        <a:p>
          <a:endParaRPr lang="pt-BR"/>
        </a:p>
      </dgm:t>
    </dgm:pt>
    <dgm:pt modelId="{A4C6DECC-41F6-4D50-BF64-86F75B419E87}">
      <dgm:prSet phldrT="[Texto]" custT="1"/>
      <dgm:spPr/>
      <dgm:t>
        <a:bodyPr/>
        <a:lstStyle/>
        <a:p>
          <a:r>
            <a:rPr lang="pt-BR" sz="1800" dirty="0" smtClean="0"/>
            <a:t>SAÚDE</a:t>
          </a:r>
        </a:p>
        <a:p>
          <a:r>
            <a:rPr lang="pt-BR" sz="1800" dirty="0" smtClean="0"/>
            <a:t>R$ </a:t>
          </a:r>
          <a:r>
            <a:rPr lang="pt-BR" sz="1800" dirty="0" smtClean="0"/>
            <a:t>3.103.100,00 </a:t>
          </a:r>
          <a:endParaRPr lang="pt-BR" sz="1800" dirty="0"/>
        </a:p>
      </dgm:t>
    </dgm:pt>
    <dgm:pt modelId="{BCA8F2F7-E9D0-4654-8433-66F4F004E55F}" type="parTrans" cxnId="{923E5A69-86DD-4185-8FDB-FEE6C0C5EC47}">
      <dgm:prSet/>
      <dgm:spPr/>
      <dgm:t>
        <a:bodyPr/>
        <a:lstStyle/>
        <a:p>
          <a:endParaRPr lang="pt-BR"/>
        </a:p>
      </dgm:t>
    </dgm:pt>
    <dgm:pt modelId="{B7773B10-482E-481E-BCEE-481C86EC71DB}" type="sibTrans" cxnId="{923E5A69-86DD-4185-8FDB-FEE6C0C5EC47}">
      <dgm:prSet/>
      <dgm:spPr/>
      <dgm:t>
        <a:bodyPr/>
        <a:lstStyle/>
        <a:p>
          <a:endParaRPr lang="pt-BR"/>
        </a:p>
      </dgm:t>
    </dgm:pt>
    <dgm:pt modelId="{2F4D482D-4B70-4FBF-91EB-74BB04323FBB}" type="pres">
      <dgm:prSet presAssocID="{EFC20AC1-701A-47F4-9BB8-6D0F7B3F236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5B650C4-D410-4311-B0FE-FD0C1BEDCD66}" type="pres">
      <dgm:prSet presAssocID="{0787DC17-3691-4858-9235-BC105ED2DA70}" presName="singleCycle" presStyleCnt="0"/>
      <dgm:spPr/>
    </dgm:pt>
    <dgm:pt modelId="{C6BEE5D9-48A6-4BD9-B49A-FC01C6DA11BE}" type="pres">
      <dgm:prSet presAssocID="{0787DC17-3691-4858-9235-BC105ED2DA70}" presName="singleCenter" presStyleLbl="node1" presStyleIdx="0" presStyleCnt="4" custScaleX="222169" custLinFactNeighborX="-759" custLinFactNeighborY="-1264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5395F37D-7877-40C1-85F1-CC35D0755482}" type="pres">
      <dgm:prSet presAssocID="{DF72AF4A-4EF5-4D7E-93E8-408883664DE8}" presName="Name56" presStyleLbl="parChTrans1D2" presStyleIdx="0" presStyleCnt="3"/>
      <dgm:spPr/>
      <dgm:t>
        <a:bodyPr/>
        <a:lstStyle/>
        <a:p>
          <a:endParaRPr lang="pt-BR"/>
        </a:p>
      </dgm:t>
    </dgm:pt>
    <dgm:pt modelId="{4A208E6C-D1E1-4A6B-8717-2E43FABA394F}" type="pres">
      <dgm:prSet presAssocID="{A09ADA9A-8C23-4442-9DAC-5BA010680E25}" presName="text0" presStyleLbl="node1" presStyleIdx="1" presStyleCnt="4" custScaleX="217990" custRadScaleRad="149084" custRadScaleInc="-805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EC0CC2-CD4C-4D97-86A1-6480E9295413}" type="pres">
      <dgm:prSet presAssocID="{1A256826-ED81-41C7-B97C-036C7EC3F545}" presName="Name56" presStyleLbl="parChTrans1D2" presStyleIdx="1" presStyleCnt="3"/>
      <dgm:spPr/>
      <dgm:t>
        <a:bodyPr/>
        <a:lstStyle/>
        <a:p>
          <a:endParaRPr lang="pt-BR"/>
        </a:p>
      </dgm:t>
    </dgm:pt>
    <dgm:pt modelId="{99662417-C665-40B9-83EB-74279851A3D9}" type="pres">
      <dgm:prSet presAssocID="{3AA73BA2-9181-4EB8-86B6-0EB6F630F7BF}" presName="text0" presStyleLbl="node1" presStyleIdx="2" presStyleCnt="4" custScaleX="248076" custScaleY="83956" custRadScaleRad="133581" custRadScaleInc="-1199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A013CF-5B84-4D31-8CF0-718373B2FCEC}" type="pres">
      <dgm:prSet presAssocID="{BCA8F2F7-E9D0-4654-8433-66F4F004E55F}" presName="Name56" presStyleLbl="parChTrans1D2" presStyleIdx="2" presStyleCnt="3"/>
      <dgm:spPr/>
      <dgm:t>
        <a:bodyPr/>
        <a:lstStyle/>
        <a:p>
          <a:endParaRPr lang="pt-BR"/>
        </a:p>
      </dgm:t>
    </dgm:pt>
    <dgm:pt modelId="{37F6E330-2241-42E3-B46F-C8397D4C9B5C}" type="pres">
      <dgm:prSet presAssocID="{A4C6DECC-41F6-4D50-BF64-86F75B419E87}" presName="text0" presStyleLbl="node1" presStyleIdx="3" presStyleCnt="4" custScaleX="189767" custScaleY="108067" custRadScaleRad="166451" custRadScaleInc="35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A8221C-CCF9-476F-AC90-D07351066411}" srcId="{0787DC17-3691-4858-9235-BC105ED2DA70}" destId="{3AA73BA2-9181-4EB8-86B6-0EB6F630F7BF}" srcOrd="1" destOrd="0" parTransId="{1A256826-ED81-41C7-B97C-036C7EC3F545}" sibTransId="{B8708DB1-5243-441B-9AA2-07D241740194}"/>
    <dgm:cxn modelId="{D349325C-CC43-407A-B91C-0C086ADA2D9B}" type="presOf" srcId="{3AA73BA2-9181-4EB8-86B6-0EB6F630F7BF}" destId="{99662417-C665-40B9-83EB-74279851A3D9}" srcOrd="0" destOrd="0" presId="urn:microsoft.com/office/officeart/2008/layout/RadialCluster"/>
    <dgm:cxn modelId="{C9DC2830-DE93-4C7E-A417-0DB06F069AA0}" type="presOf" srcId="{EFC20AC1-701A-47F4-9BB8-6D0F7B3F2360}" destId="{2F4D482D-4B70-4FBF-91EB-74BB04323FBB}" srcOrd="0" destOrd="0" presId="urn:microsoft.com/office/officeart/2008/layout/RadialCluster"/>
    <dgm:cxn modelId="{923E5A69-86DD-4185-8FDB-FEE6C0C5EC47}" srcId="{0787DC17-3691-4858-9235-BC105ED2DA70}" destId="{A4C6DECC-41F6-4D50-BF64-86F75B419E87}" srcOrd="2" destOrd="0" parTransId="{BCA8F2F7-E9D0-4654-8433-66F4F004E55F}" sibTransId="{B7773B10-482E-481E-BCEE-481C86EC71DB}"/>
    <dgm:cxn modelId="{CDEF1B2B-F9A7-4235-9B3A-50492957F871}" type="presOf" srcId="{A4C6DECC-41F6-4D50-BF64-86F75B419E87}" destId="{37F6E330-2241-42E3-B46F-C8397D4C9B5C}" srcOrd="0" destOrd="0" presId="urn:microsoft.com/office/officeart/2008/layout/RadialCluster"/>
    <dgm:cxn modelId="{189FEDDF-48D9-4A87-BC0A-5582BD3A4DCF}" type="presOf" srcId="{0787DC17-3691-4858-9235-BC105ED2DA70}" destId="{C6BEE5D9-48A6-4BD9-B49A-FC01C6DA11BE}" srcOrd="0" destOrd="0" presId="urn:microsoft.com/office/officeart/2008/layout/RadialCluster"/>
    <dgm:cxn modelId="{64AECCFC-FAAD-430E-9DD3-56387B987FD9}" type="presOf" srcId="{1A256826-ED81-41C7-B97C-036C7EC3F545}" destId="{9FEC0CC2-CD4C-4D97-86A1-6480E9295413}" srcOrd="0" destOrd="0" presId="urn:microsoft.com/office/officeart/2008/layout/RadialCluster"/>
    <dgm:cxn modelId="{6BC4BF52-8BEC-46CB-81B3-E369CFC80700}" type="presOf" srcId="{BCA8F2F7-E9D0-4654-8433-66F4F004E55F}" destId="{DEA013CF-5B84-4D31-8CF0-718373B2FCEC}" srcOrd="0" destOrd="0" presId="urn:microsoft.com/office/officeart/2008/layout/RadialCluster"/>
    <dgm:cxn modelId="{C2EFD5BE-D9DD-4AD1-B86F-D01974A845D6}" type="presOf" srcId="{A09ADA9A-8C23-4442-9DAC-5BA010680E25}" destId="{4A208E6C-D1E1-4A6B-8717-2E43FABA394F}" srcOrd="0" destOrd="0" presId="urn:microsoft.com/office/officeart/2008/layout/RadialCluster"/>
    <dgm:cxn modelId="{10F33A08-95E0-4DBE-A4F3-C4F9F895E80A}" type="presOf" srcId="{DF72AF4A-4EF5-4D7E-93E8-408883664DE8}" destId="{5395F37D-7877-40C1-85F1-CC35D0755482}" srcOrd="0" destOrd="0" presId="urn:microsoft.com/office/officeart/2008/layout/RadialCluster"/>
    <dgm:cxn modelId="{A752FA02-588A-4F71-A29D-35E03D96B4E8}" srcId="{0787DC17-3691-4858-9235-BC105ED2DA70}" destId="{A09ADA9A-8C23-4442-9DAC-5BA010680E25}" srcOrd="0" destOrd="0" parTransId="{DF72AF4A-4EF5-4D7E-93E8-408883664DE8}" sibTransId="{F55D25AC-9DAD-493C-8EB9-94F8419A87A4}"/>
    <dgm:cxn modelId="{D70C35F3-7907-41A1-85A5-71F6E4BF32FC}" srcId="{EFC20AC1-701A-47F4-9BB8-6D0F7B3F2360}" destId="{0787DC17-3691-4858-9235-BC105ED2DA70}" srcOrd="0" destOrd="0" parTransId="{95C34362-6FB8-45B1-8E5B-1FC7F4E73C59}" sibTransId="{D88E961E-2847-4883-B557-2E95BB3B1EFC}"/>
    <dgm:cxn modelId="{E5E9FF1D-DAC8-4B5F-B93F-18BDDE362233}" type="presParOf" srcId="{2F4D482D-4B70-4FBF-91EB-74BB04323FBB}" destId="{75B650C4-D410-4311-B0FE-FD0C1BEDCD66}" srcOrd="0" destOrd="0" presId="urn:microsoft.com/office/officeart/2008/layout/RadialCluster"/>
    <dgm:cxn modelId="{8975EA25-E08F-48EC-8087-B4714B6489FF}" type="presParOf" srcId="{75B650C4-D410-4311-B0FE-FD0C1BEDCD66}" destId="{C6BEE5D9-48A6-4BD9-B49A-FC01C6DA11BE}" srcOrd="0" destOrd="0" presId="urn:microsoft.com/office/officeart/2008/layout/RadialCluster"/>
    <dgm:cxn modelId="{93808302-1B67-4B9E-A747-A409ACF7ED4D}" type="presParOf" srcId="{75B650C4-D410-4311-B0FE-FD0C1BEDCD66}" destId="{5395F37D-7877-40C1-85F1-CC35D0755482}" srcOrd="1" destOrd="0" presId="urn:microsoft.com/office/officeart/2008/layout/RadialCluster"/>
    <dgm:cxn modelId="{9749A505-AD0B-4AF9-BEDF-9E93321D5927}" type="presParOf" srcId="{75B650C4-D410-4311-B0FE-FD0C1BEDCD66}" destId="{4A208E6C-D1E1-4A6B-8717-2E43FABA394F}" srcOrd="2" destOrd="0" presId="urn:microsoft.com/office/officeart/2008/layout/RadialCluster"/>
    <dgm:cxn modelId="{A3163679-7E9F-406A-9F4E-A884D389CFEB}" type="presParOf" srcId="{75B650C4-D410-4311-B0FE-FD0C1BEDCD66}" destId="{9FEC0CC2-CD4C-4D97-86A1-6480E9295413}" srcOrd="3" destOrd="0" presId="urn:microsoft.com/office/officeart/2008/layout/RadialCluster"/>
    <dgm:cxn modelId="{A7AE8D1E-1B80-4BB4-A506-AFF05B80ADC5}" type="presParOf" srcId="{75B650C4-D410-4311-B0FE-FD0C1BEDCD66}" destId="{99662417-C665-40B9-83EB-74279851A3D9}" srcOrd="4" destOrd="0" presId="urn:microsoft.com/office/officeart/2008/layout/RadialCluster"/>
    <dgm:cxn modelId="{14D84A2C-B19A-4D50-AE0B-B05FDCCFA762}" type="presParOf" srcId="{75B650C4-D410-4311-B0FE-FD0C1BEDCD66}" destId="{DEA013CF-5B84-4D31-8CF0-718373B2FCEC}" srcOrd="5" destOrd="0" presId="urn:microsoft.com/office/officeart/2008/layout/RadialCluster"/>
    <dgm:cxn modelId="{03A21E8C-FE5B-412E-845F-1FFC16145313}" type="presParOf" srcId="{75B650C4-D410-4311-B0FE-FD0C1BEDCD66}" destId="{37F6E330-2241-42E3-B46F-C8397D4C9B5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9AEFE-BBA5-4522-B5B9-C537311D2412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8E3CFA-B67A-42ED-B8C6-B308010D83DF}">
      <dgm:prSet phldrT="[Texto]"/>
      <dgm:spPr/>
      <dgm:t>
        <a:bodyPr/>
        <a:lstStyle/>
        <a:p>
          <a:r>
            <a:rPr lang="pt-BR" dirty="0" smtClean="0"/>
            <a:t>Despesa Total</a:t>
          </a:r>
        </a:p>
        <a:p>
          <a:r>
            <a:rPr lang="pt-BR" dirty="0" smtClean="0"/>
            <a:t>R$ </a:t>
          </a:r>
          <a:r>
            <a:rPr lang="pt-BR" dirty="0" smtClean="0"/>
            <a:t>73.275.060,00</a:t>
          </a:r>
          <a:endParaRPr lang="pt-BR" dirty="0"/>
        </a:p>
      </dgm:t>
    </dgm:pt>
    <dgm:pt modelId="{D1B6278E-85C1-4222-8D94-EA38B7CE4185}" type="parTrans" cxnId="{1E76EF71-38E3-4FCF-8EB7-8426E49CC199}">
      <dgm:prSet/>
      <dgm:spPr/>
      <dgm:t>
        <a:bodyPr/>
        <a:lstStyle/>
        <a:p>
          <a:endParaRPr lang="pt-BR"/>
        </a:p>
      </dgm:t>
    </dgm:pt>
    <dgm:pt modelId="{3813A8F5-3EA9-43ED-AEC0-F86E072D5690}" type="sibTrans" cxnId="{1E76EF71-38E3-4FCF-8EB7-8426E49CC199}">
      <dgm:prSet/>
      <dgm:spPr/>
      <dgm:t>
        <a:bodyPr/>
        <a:lstStyle/>
        <a:p>
          <a:endParaRPr lang="pt-BR"/>
        </a:p>
      </dgm:t>
    </dgm:pt>
    <dgm:pt modelId="{70A91EB0-2F94-45C0-AA84-6DA796B60898}">
      <dgm:prSet phldrT="[Texto]"/>
      <dgm:spPr/>
      <dgm:t>
        <a:bodyPr/>
        <a:lstStyle/>
        <a:p>
          <a:r>
            <a:rPr lang="pt-BR" dirty="0" err="1" smtClean="0"/>
            <a:t>Ipre</a:t>
          </a:r>
          <a:endParaRPr lang="pt-BR" dirty="0" smtClean="0"/>
        </a:p>
        <a:p>
          <a:r>
            <a:rPr lang="pt-BR" dirty="0" smtClean="0"/>
            <a:t>R$ </a:t>
          </a:r>
          <a:r>
            <a:rPr lang="pt-BR" dirty="0" smtClean="0"/>
            <a:t>10.950.000,00</a:t>
          </a:r>
          <a:endParaRPr lang="pt-BR" dirty="0"/>
        </a:p>
      </dgm:t>
    </dgm:pt>
    <dgm:pt modelId="{DFE57B7E-A246-47DF-A0AE-3D9EBAE8A2A9}" type="parTrans" cxnId="{587F9649-BCD3-4315-B062-B7A9683CEFE7}">
      <dgm:prSet/>
      <dgm:spPr/>
      <dgm:t>
        <a:bodyPr/>
        <a:lstStyle/>
        <a:p>
          <a:endParaRPr lang="pt-BR"/>
        </a:p>
      </dgm:t>
    </dgm:pt>
    <dgm:pt modelId="{A0797354-D6BC-4F14-BA56-5B43E4BF9FF1}" type="sibTrans" cxnId="{587F9649-BCD3-4315-B062-B7A9683CEFE7}">
      <dgm:prSet/>
      <dgm:spPr/>
      <dgm:t>
        <a:bodyPr/>
        <a:lstStyle/>
        <a:p>
          <a:endParaRPr lang="pt-BR"/>
        </a:p>
      </dgm:t>
    </dgm:pt>
    <dgm:pt modelId="{1E8BE809-EA00-4518-8600-D641A68FC690}">
      <dgm:prSet phldrT="[Texto]"/>
      <dgm:spPr/>
      <dgm:t>
        <a:bodyPr/>
        <a:lstStyle/>
        <a:p>
          <a:r>
            <a:rPr lang="pt-BR" dirty="0" smtClean="0"/>
            <a:t>Prefeitura</a:t>
          </a:r>
        </a:p>
        <a:p>
          <a:r>
            <a:rPr lang="pt-BR" dirty="0" smtClean="0"/>
            <a:t>R$ </a:t>
          </a:r>
          <a:r>
            <a:rPr lang="pt-BR" dirty="0" smtClean="0"/>
            <a:t>43.678.600,00</a:t>
          </a:r>
          <a:endParaRPr lang="pt-BR" dirty="0"/>
        </a:p>
      </dgm:t>
    </dgm:pt>
    <dgm:pt modelId="{40C91C48-3140-4208-AD64-9A505836F776}" type="parTrans" cxnId="{BD489F09-395C-4259-B1A1-E10DAE998DFD}">
      <dgm:prSet/>
      <dgm:spPr/>
      <dgm:t>
        <a:bodyPr/>
        <a:lstStyle/>
        <a:p>
          <a:endParaRPr lang="pt-BR"/>
        </a:p>
      </dgm:t>
    </dgm:pt>
    <dgm:pt modelId="{1C33D26C-EA92-4359-AC57-30CF102AF1EB}" type="sibTrans" cxnId="{BD489F09-395C-4259-B1A1-E10DAE998DFD}">
      <dgm:prSet/>
      <dgm:spPr/>
      <dgm:t>
        <a:bodyPr/>
        <a:lstStyle/>
        <a:p>
          <a:endParaRPr lang="pt-BR"/>
        </a:p>
      </dgm:t>
    </dgm:pt>
    <dgm:pt modelId="{BFCD1C1C-2890-45A8-8F0D-B7F961AFE545}">
      <dgm:prSet phldrT="[Texto]"/>
      <dgm:spPr/>
      <dgm:t>
        <a:bodyPr/>
        <a:lstStyle/>
        <a:p>
          <a:r>
            <a:rPr lang="pt-BR" dirty="0" smtClean="0"/>
            <a:t>Câmara</a:t>
          </a:r>
        </a:p>
        <a:p>
          <a:r>
            <a:rPr lang="pt-BR" dirty="0" smtClean="0"/>
            <a:t>R$ </a:t>
          </a:r>
          <a:r>
            <a:rPr lang="pt-BR" dirty="0" smtClean="0"/>
            <a:t>3.300.000,00</a:t>
          </a:r>
          <a:endParaRPr lang="pt-BR" dirty="0"/>
        </a:p>
      </dgm:t>
    </dgm:pt>
    <dgm:pt modelId="{9B9DBB89-BA57-44C7-9947-F5153E6ABEED}" type="parTrans" cxnId="{8232F56E-EA22-439C-8431-A020B35554D8}">
      <dgm:prSet/>
      <dgm:spPr/>
      <dgm:t>
        <a:bodyPr/>
        <a:lstStyle/>
        <a:p>
          <a:endParaRPr lang="pt-BR"/>
        </a:p>
      </dgm:t>
    </dgm:pt>
    <dgm:pt modelId="{DDC270E5-C375-48DB-90F0-E8C64C9DA564}" type="sibTrans" cxnId="{8232F56E-EA22-439C-8431-A020B35554D8}">
      <dgm:prSet/>
      <dgm:spPr/>
      <dgm:t>
        <a:bodyPr/>
        <a:lstStyle/>
        <a:p>
          <a:endParaRPr lang="pt-BR"/>
        </a:p>
      </dgm:t>
    </dgm:pt>
    <dgm:pt modelId="{807AE8A6-A5FD-46FE-90D6-062C984A6701}">
      <dgm:prSet phldrT="[Texto]"/>
      <dgm:spPr/>
      <dgm:t>
        <a:bodyPr/>
        <a:lstStyle/>
        <a:p>
          <a:r>
            <a:rPr lang="pt-BR" dirty="0" smtClean="0"/>
            <a:t>Saúde</a:t>
          </a:r>
        </a:p>
        <a:p>
          <a:r>
            <a:rPr lang="pt-BR" dirty="0" smtClean="0"/>
            <a:t>R$ </a:t>
          </a:r>
          <a:r>
            <a:rPr lang="pt-BR" dirty="0" smtClean="0"/>
            <a:t>15.346.460,00</a:t>
          </a:r>
          <a:endParaRPr lang="pt-BR" dirty="0"/>
        </a:p>
      </dgm:t>
    </dgm:pt>
    <dgm:pt modelId="{7467FC34-B1D8-4EE2-B1D0-173002AC35CC}" type="parTrans" cxnId="{7992EC75-D991-4076-B651-A7F5702E5ABF}">
      <dgm:prSet/>
      <dgm:spPr/>
      <dgm:t>
        <a:bodyPr/>
        <a:lstStyle/>
        <a:p>
          <a:endParaRPr lang="pt-BR"/>
        </a:p>
      </dgm:t>
    </dgm:pt>
    <dgm:pt modelId="{926A2194-CF80-4336-8356-57D9564FE708}" type="sibTrans" cxnId="{7992EC75-D991-4076-B651-A7F5702E5ABF}">
      <dgm:prSet/>
      <dgm:spPr/>
      <dgm:t>
        <a:bodyPr/>
        <a:lstStyle/>
        <a:p>
          <a:endParaRPr lang="pt-BR"/>
        </a:p>
      </dgm:t>
    </dgm:pt>
    <dgm:pt modelId="{AB9EEF9D-A110-46E2-962C-EBB0A65BB099}" type="pres">
      <dgm:prSet presAssocID="{4EF9AEFE-BBA5-4522-B5B9-C537311D24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8743E27-F95C-4EEA-A5BA-A7EE70C663D8}" type="pres">
      <dgm:prSet presAssocID="{818E3CFA-B67A-42ED-B8C6-B308010D83DF}" presName="centerShape" presStyleLbl="node0" presStyleIdx="0" presStyleCnt="1" custScaleX="189311"/>
      <dgm:spPr/>
      <dgm:t>
        <a:bodyPr/>
        <a:lstStyle/>
        <a:p>
          <a:endParaRPr lang="pt-BR"/>
        </a:p>
      </dgm:t>
    </dgm:pt>
    <dgm:pt modelId="{818A429D-A52B-4BF6-8A1C-E292A5AFABC6}" type="pres">
      <dgm:prSet presAssocID="{DFE57B7E-A246-47DF-A0AE-3D9EBAE8A2A9}" presName="parTrans" presStyleLbl="sibTrans2D1" presStyleIdx="0" presStyleCnt="4"/>
      <dgm:spPr/>
      <dgm:t>
        <a:bodyPr/>
        <a:lstStyle/>
        <a:p>
          <a:endParaRPr lang="pt-BR"/>
        </a:p>
      </dgm:t>
    </dgm:pt>
    <dgm:pt modelId="{13F879F7-2F43-4A3E-9A1E-C9ED46B2A86A}" type="pres">
      <dgm:prSet presAssocID="{DFE57B7E-A246-47DF-A0AE-3D9EBAE8A2A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DDAA0BCB-6B70-4E39-B181-2AD0DF84EA8E}" type="pres">
      <dgm:prSet presAssocID="{70A91EB0-2F94-45C0-AA84-6DA796B60898}" presName="node" presStyleLbl="node1" presStyleIdx="0" presStyleCnt="4" custScaleX="1899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098C3-4190-4C30-9DAF-512435EEA3CB}" type="pres">
      <dgm:prSet presAssocID="{40C91C48-3140-4208-AD64-9A505836F776}" presName="parTrans" presStyleLbl="sibTrans2D1" presStyleIdx="1" presStyleCnt="4"/>
      <dgm:spPr/>
      <dgm:t>
        <a:bodyPr/>
        <a:lstStyle/>
        <a:p>
          <a:endParaRPr lang="pt-BR"/>
        </a:p>
      </dgm:t>
    </dgm:pt>
    <dgm:pt modelId="{05B72716-2BFC-4475-B02B-AF095FD4C64A}" type="pres">
      <dgm:prSet presAssocID="{40C91C48-3140-4208-AD64-9A505836F776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1BA0099D-9C2A-4E03-9DE5-370CC1D4B984}" type="pres">
      <dgm:prSet presAssocID="{1E8BE809-EA00-4518-8600-D641A68FC690}" presName="node" presStyleLbl="node1" presStyleIdx="1" presStyleCnt="4" custScaleX="196086" custRadScaleRad="225396" custRadScaleInc="-13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89892F-6139-4254-8584-08A0721A3D2D}" type="pres">
      <dgm:prSet presAssocID="{9B9DBB89-BA57-44C7-9947-F5153E6ABEED}" presName="parTrans" presStyleLbl="sibTrans2D1" presStyleIdx="2" presStyleCnt="4"/>
      <dgm:spPr/>
      <dgm:t>
        <a:bodyPr/>
        <a:lstStyle/>
        <a:p>
          <a:endParaRPr lang="pt-BR"/>
        </a:p>
      </dgm:t>
    </dgm:pt>
    <dgm:pt modelId="{88C62179-BEC3-4DC3-A856-48B1D23B6060}" type="pres">
      <dgm:prSet presAssocID="{9B9DBB89-BA57-44C7-9947-F5153E6ABEED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F47D1A41-793F-40ED-86C3-7525819B346C}" type="pres">
      <dgm:prSet presAssocID="{BFCD1C1C-2890-45A8-8F0D-B7F961AFE545}" presName="node" presStyleLbl="node1" presStyleIdx="2" presStyleCnt="4" custScaleX="1764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DD5D6E-C064-4E7D-8DE0-248A9280B3AF}" type="pres">
      <dgm:prSet presAssocID="{7467FC34-B1D8-4EE2-B1D0-173002AC35CC}" presName="parTrans" presStyleLbl="sibTrans2D1" presStyleIdx="3" presStyleCnt="4"/>
      <dgm:spPr/>
      <dgm:t>
        <a:bodyPr/>
        <a:lstStyle/>
        <a:p>
          <a:endParaRPr lang="pt-BR"/>
        </a:p>
      </dgm:t>
    </dgm:pt>
    <dgm:pt modelId="{704E272B-F37E-4B33-8091-AF25140D2E0F}" type="pres">
      <dgm:prSet presAssocID="{7467FC34-B1D8-4EE2-B1D0-173002AC35CC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1854A1F0-3D59-400D-9211-8380AE31481D}" type="pres">
      <dgm:prSet presAssocID="{807AE8A6-A5FD-46FE-90D6-062C984A6701}" presName="node" presStyleLbl="node1" presStyleIdx="3" presStyleCnt="4" custScaleX="170786" custRadScaleRad="212475" custRadScaleInc="32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7F9649-BCD3-4315-B062-B7A9683CEFE7}" srcId="{818E3CFA-B67A-42ED-B8C6-B308010D83DF}" destId="{70A91EB0-2F94-45C0-AA84-6DA796B60898}" srcOrd="0" destOrd="0" parTransId="{DFE57B7E-A246-47DF-A0AE-3D9EBAE8A2A9}" sibTransId="{A0797354-D6BC-4F14-BA56-5B43E4BF9FF1}"/>
    <dgm:cxn modelId="{1D09A491-CC55-423A-9195-58547D493D8C}" type="presOf" srcId="{7467FC34-B1D8-4EE2-B1D0-173002AC35CC}" destId="{704E272B-F37E-4B33-8091-AF25140D2E0F}" srcOrd="1" destOrd="0" presId="urn:microsoft.com/office/officeart/2005/8/layout/radial5"/>
    <dgm:cxn modelId="{67D5C850-F452-45E7-B8F6-640B16FD2E50}" type="presOf" srcId="{7467FC34-B1D8-4EE2-B1D0-173002AC35CC}" destId="{01DD5D6E-C064-4E7D-8DE0-248A9280B3AF}" srcOrd="0" destOrd="0" presId="urn:microsoft.com/office/officeart/2005/8/layout/radial5"/>
    <dgm:cxn modelId="{8F7619D9-2938-4565-A086-CD4F94AEED69}" type="presOf" srcId="{9B9DBB89-BA57-44C7-9947-F5153E6ABEED}" destId="{88C62179-BEC3-4DC3-A856-48B1D23B6060}" srcOrd="1" destOrd="0" presId="urn:microsoft.com/office/officeart/2005/8/layout/radial5"/>
    <dgm:cxn modelId="{AF7A9A1E-1250-4D9C-953E-74914E40B554}" type="presOf" srcId="{818E3CFA-B67A-42ED-B8C6-B308010D83DF}" destId="{B8743E27-F95C-4EEA-A5BA-A7EE70C663D8}" srcOrd="0" destOrd="0" presId="urn:microsoft.com/office/officeart/2005/8/layout/radial5"/>
    <dgm:cxn modelId="{1312C1DF-7CB1-46FD-8629-D313B4F589A1}" type="presOf" srcId="{DFE57B7E-A246-47DF-A0AE-3D9EBAE8A2A9}" destId="{13F879F7-2F43-4A3E-9A1E-C9ED46B2A86A}" srcOrd="1" destOrd="0" presId="urn:microsoft.com/office/officeart/2005/8/layout/radial5"/>
    <dgm:cxn modelId="{86516CCD-A765-43B6-AC77-6CFF8C69628E}" type="presOf" srcId="{BFCD1C1C-2890-45A8-8F0D-B7F961AFE545}" destId="{F47D1A41-793F-40ED-86C3-7525819B346C}" srcOrd="0" destOrd="0" presId="urn:microsoft.com/office/officeart/2005/8/layout/radial5"/>
    <dgm:cxn modelId="{BD489F09-395C-4259-B1A1-E10DAE998DFD}" srcId="{818E3CFA-B67A-42ED-B8C6-B308010D83DF}" destId="{1E8BE809-EA00-4518-8600-D641A68FC690}" srcOrd="1" destOrd="0" parTransId="{40C91C48-3140-4208-AD64-9A505836F776}" sibTransId="{1C33D26C-EA92-4359-AC57-30CF102AF1EB}"/>
    <dgm:cxn modelId="{4B2DA7AF-3606-431D-B329-2A22EC358CF2}" type="presOf" srcId="{40C91C48-3140-4208-AD64-9A505836F776}" destId="{067098C3-4190-4C30-9DAF-512435EEA3CB}" srcOrd="0" destOrd="0" presId="urn:microsoft.com/office/officeart/2005/8/layout/radial5"/>
    <dgm:cxn modelId="{D097E425-8071-4D08-9BD1-1C6CB84B411F}" type="presOf" srcId="{4EF9AEFE-BBA5-4522-B5B9-C537311D2412}" destId="{AB9EEF9D-A110-46E2-962C-EBB0A65BB099}" srcOrd="0" destOrd="0" presId="urn:microsoft.com/office/officeart/2005/8/layout/radial5"/>
    <dgm:cxn modelId="{8232F56E-EA22-439C-8431-A020B35554D8}" srcId="{818E3CFA-B67A-42ED-B8C6-B308010D83DF}" destId="{BFCD1C1C-2890-45A8-8F0D-B7F961AFE545}" srcOrd="2" destOrd="0" parTransId="{9B9DBB89-BA57-44C7-9947-F5153E6ABEED}" sibTransId="{DDC270E5-C375-48DB-90F0-E8C64C9DA564}"/>
    <dgm:cxn modelId="{A3C244DA-5F29-439A-9527-7BA5EC78C86E}" type="presOf" srcId="{807AE8A6-A5FD-46FE-90D6-062C984A6701}" destId="{1854A1F0-3D59-400D-9211-8380AE31481D}" srcOrd="0" destOrd="0" presId="urn:microsoft.com/office/officeart/2005/8/layout/radial5"/>
    <dgm:cxn modelId="{5EE3A0EE-5063-43EB-A2F9-BEB3CD004302}" type="presOf" srcId="{DFE57B7E-A246-47DF-A0AE-3D9EBAE8A2A9}" destId="{818A429D-A52B-4BF6-8A1C-E292A5AFABC6}" srcOrd="0" destOrd="0" presId="urn:microsoft.com/office/officeart/2005/8/layout/radial5"/>
    <dgm:cxn modelId="{F99ADC2B-BA06-400C-BE56-E55E1D7E61C1}" type="presOf" srcId="{70A91EB0-2F94-45C0-AA84-6DA796B60898}" destId="{DDAA0BCB-6B70-4E39-B181-2AD0DF84EA8E}" srcOrd="0" destOrd="0" presId="urn:microsoft.com/office/officeart/2005/8/layout/radial5"/>
    <dgm:cxn modelId="{7992EC75-D991-4076-B651-A7F5702E5ABF}" srcId="{818E3CFA-B67A-42ED-B8C6-B308010D83DF}" destId="{807AE8A6-A5FD-46FE-90D6-062C984A6701}" srcOrd="3" destOrd="0" parTransId="{7467FC34-B1D8-4EE2-B1D0-173002AC35CC}" sibTransId="{926A2194-CF80-4336-8356-57D9564FE708}"/>
    <dgm:cxn modelId="{E1FB81BB-C8ED-4A12-B1CE-859FC08B5379}" type="presOf" srcId="{9B9DBB89-BA57-44C7-9947-F5153E6ABEED}" destId="{8B89892F-6139-4254-8584-08A0721A3D2D}" srcOrd="0" destOrd="0" presId="urn:microsoft.com/office/officeart/2005/8/layout/radial5"/>
    <dgm:cxn modelId="{38570ED1-FB9D-44EF-9CD3-E5F4CB1ED40A}" type="presOf" srcId="{40C91C48-3140-4208-AD64-9A505836F776}" destId="{05B72716-2BFC-4475-B02B-AF095FD4C64A}" srcOrd="1" destOrd="0" presId="urn:microsoft.com/office/officeart/2005/8/layout/radial5"/>
    <dgm:cxn modelId="{1E76EF71-38E3-4FCF-8EB7-8426E49CC199}" srcId="{4EF9AEFE-BBA5-4522-B5B9-C537311D2412}" destId="{818E3CFA-B67A-42ED-B8C6-B308010D83DF}" srcOrd="0" destOrd="0" parTransId="{D1B6278E-85C1-4222-8D94-EA38B7CE4185}" sibTransId="{3813A8F5-3EA9-43ED-AEC0-F86E072D5690}"/>
    <dgm:cxn modelId="{B49A25D1-66E3-4817-953D-141165F951D5}" type="presOf" srcId="{1E8BE809-EA00-4518-8600-D641A68FC690}" destId="{1BA0099D-9C2A-4E03-9DE5-370CC1D4B984}" srcOrd="0" destOrd="0" presId="urn:microsoft.com/office/officeart/2005/8/layout/radial5"/>
    <dgm:cxn modelId="{32DDCB45-51AE-4047-B482-9EA5F1AD662D}" type="presParOf" srcId="{AB9EEF9D-A110-46E2-962C-EBB0A65BB099}" destId="{B8743E27-F95C-4EEA-A5BA-A7EE70C663D8}" srcOrd="0" destOrd="0" presId="urn:microsoft.com/office/officeart/2005/8/layout/radial5"/>
    <dgm:cxn modelId="{ADF56C3D-6577-47FD-BC4E-C6B38C0DA94A}" type="presParOf" srcId="{AB9EEF9D-A110-46E2-962C-EBB0A65BB099}" destId="{818A429D-A52B-4BF6-8A1C-E292A5AFABC6}" srcOrd="1" destOrd="0" presId="urn:microsoft.com/office/officeart/2005/8/layout/radial5"/>
    <dgm:cxn modelId="{FCF6AF15-9D46-4D46-88C9-15B4B86B30EA}" type="presParOf" srcId="{818A429D-A52B-4BF6-8A1C-E292A5AFABC6}" destId="{13F879F7-2F43-4A3E-9A1E-C9ED46B2A86A}" srcOrd="0" destOrd="0" presId="urn:microsoft.com/office/officeart/2005/8/layout/radial5"/>
    <dgm:cxn modelId="{369DAE82-1C49-48CA-89D4-7CA07EF69C79}" type="presParOf" srcId="{AB9EEF9D-A110-46E2-962C-EBB0A65BB099}" destId="{DDAA0BCB-6B70-4E39-B181-2AD0DF84EA8E}" srcOrd="2" destOrd="0" presId="urn:microsoft.com/office/officeart/2005/8/layout/radial5"/>
    <dgm:cxn modelId="{838670CC-A695-4347-B911-4AF4E82786D2}" type="presParOf" srcId="{AB9EEF9D-A110-46E2-962C-EBB0A65BB099}" destId="{067098C3-4190-4C30-9DAF-512435EEA3CB}" srcOrd="3" destOrd="0" presId="urn:microsoft.com/office/officeart/2005/8/layout/radial5"/>
    <dgm:cxn modelId="{9D725DE3-AD61-4D11-BD49-FEAD2F3A66BD}" type="presParOf" srcId="{067098C3-4190-4C30-9DAF-512435EEA3CB}" destId="{05B72716-2BFC-4475-B02B-AF095FD4C64A}" srcOrd="0" destOrd="0" presId="urn:microsoft.com/office/officeart/2005/8/layout/radial5"/>
    <dgm:cxn modelId="{AB3BA522-1AFE-4493-A0F9-B46A967FE255}" type="presParOf" srcId="{AB9EEF9D-A110-46E2-962C-EBB0A65BB099}" destId="{1BA0099D-9C2A-4E03-9DE5-370CC1D4B984}" srcOrd="4" destOrd="0" presId="urn:microsoft.com/office/officeart/2005/8/layout/radial5"/>
    <dgm:cxn modelId="{EB821299-4D9B-41EB-A11A-5AFC654914FC}" type="presParOf" srcId="{AB9EEF9D-A110-46E2-962C-EBB0A65BB099}" destId="{8B89892F-6139-4254-8584-08A0721A3D2D}" srcOrd="5" destOrd="0" presId="urn:microsoft.com/office/officeart/2005/8/layout/radial5"/>
    <dgm:cxn modelId="{364F7B1E-301F-484A-A40B-7DAEDC3406E0}" type="presParOf" srcId="{8B89892F-6139-4254-8584-08A0721A3D2D}" destId="{88C62179-BEC3-4DC3-A856-48B1D23B6060}" srcOrd="0" destOrd="0" presId="urn:microsoft.com/office/officeart/2005/8/layout/radial5"/>
    <dgm:cxn modelId="{C37B154C-C3FF-46BD-ACFE-A1741A0B8231}" type="presParOf" srcId="{AB9EEF9D-A110-46E2-962C-EBB0A65BB099}" destId="{F47D1A41-793F-40ED-86C3-7525819B346C}" srcOrd="6" destOrd="0" presId="urn:microsoft.com/office/officeart/2005/8/layout/radial5"/>
    <dgm:cxn modelId="{B4627E33-C5F6-4501-AD43-5DA0883CC3E0}" type="presParOf" srcId="{AB9EEF9D-A110-46E2-962C-EBB0A65BB099}" destId="{01DD5D6E-C064-4E7D-8DE0-248A9280B3AF}" srcOrd="7" destOrd="0" presId="urn:microsoft.com/office/officeart/2005/8/layout/radial5"/>
    <dgm:cxn modelId="{4BB369E6-7A5A-423C-BA52-E6AC5288915B}" type="presParOf" srcId="{01DD5D6E-C064-4E7D-8DE0-248A9280B3AF}" destId="{704E272B-F37E-4B33-8091-AF25140D2E0F}" srcOrd="0" destOrd="0" presId="urn:microsoft.com/office/officeart/2005/8/layout/radial5"/>
    <dgm:cxn modelId="{12B95423-A60D-45B9-B27D-BEC010B5CA23}" type="presParOf" srcId="{AB9EEF9D-A110-46E2-962C-EBB0A65BB099}" destId="{1854A1F0-3D59-400D-9211-8380AE31481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EE5D9-48A6-4BD9-B49A-FC01C6DA11BE}">
      <dsp:nvSpPr>
        <dsp:cNvPr id="0" name=""/>
        <dsp:cNvSpPr/>
      </dsp:nvSpPr>
      <dsp:spPr>
        <a:xfrm>
          <a:off x="2506124" y="1956822"/>
          <a:ext cx="2901344" cy="13059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RECEITA TOTAL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</a:t>
          </a:r>
          <a:r>
            <a:rPr lang="pt-BR" sz="1800" kern="1200" dirty="0" smtClean="0"/>
            <a:t>73.275.060,00 </a:t>
          </a:r>
          <a:endParaRPr lang="pt-BR" sz="1800" kern="1200" dirty="0"/>
        </a:p>
      </dsp:txBody>
      <dsp:txXfrm>
        <a:off x="2569874" y="2020572"/>
        <a:ext cx="2773844" cy="1178417"/>
      </dsp:txXfrm>
    </dsp:sp>
    <dsp:sp modelId="{5395F37D-7877-40C1-85F1-CC35D0755482}">
      <dsp:nvSpPr>
        <dsp:cNvPr id="0" name=""/>
        <dsp:cNvSpPr/>
      </dsp:nvSpPr>
      <dsp:spPr>
        <a:xfrm rot="13278547">
          <a:off x="2090370" y="1533336"/>
          <a:ext cx="12830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305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08E6C-D1E1-4A6B-8717-2E43FABA394F}">
      <dsp:nvSpPr>
        <dsp:cNvPr id="0" name=""/>
        <dsp:cNvSpPr/>
      </dsp:nvSpPr>
      <dsp:spPr>
        <a:xfrm>
          <a:off x="798524" y="234886"/>
          <a:ext cx="1907335" cy="8749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PREFEITURA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</a:t>
          </a:r>
          <a:r>
            <a:rPr lang="pt-BR" sz="1800" kern="1200" dirty="0" smtClean="0"/>
            <a:t>59.576.960,00 </a:t>
          </a:r>
          <a:endParaRPr lang="pt-BR" sz="1800" kern="1200" dirty="0"/>
        </a:p>
      </dsp:txBody>
      <dsp:txXfrm>
        <a:off x="841236" y="277598"/>
        <a:ext cx="1821911" cy="789540"/>
      </dsp:txXfrm>
    </dsp:sp>
    <dsp:sp modelId="{9FEC0CC2-CD4C-4D97-86A1-6480E9295413}">
      <dsp:nvSpPr>
        <dsp:cNvPr id="0" name=""/>
        <dsp:cNvSpPr/>
      </dsp:nvSpPr>
      <dsp:spPr>
        <a:xfrm rot="19158081">
          <a:off x="4582337" y="1596529"/>
          <a:ext cx="11050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505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62417-C665-40B9-83EB-74279851A3D9}">
      <dsp:nvSpPr>
        <dsp:cNvPr id="0" name=""/>
        <dsp:cNvSpPr/>
      </dsp:nvSpPr>
      <dsp:spPr>
        <a:xfrm>
          <a:off x="4895515" y="501649"/>
          <a:ext cx="2170577" cy="7345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IPRE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</a:t>
          </a:r>
          <a:r>
            <a:rPr lang="pt-BR" sz="1800" kern="1200" dirty="0" smtClean="0"/>
            <a:t>10.595.000,00</a:t>
          </a:r>
          <a:endParaRPr lang="pt-BR" sz="1800" kern="1200" dirty="0"/>
        </a:p>
      </dsp:txBody>
      <dsp:txXfrm>
        <a:off x="4931374" y="537508"/>
        <a:ext cx="2098859" cy="662867"/>
      </dsp:txXfrm>
    </dsp:sp>
    <dsp:sp modelId="{DEA013CF-5B84-4D31-8CF0-718373B2FCEC}">
      <dsp:nvSpPr>
        <dsp:cNvPr id="0" name=""/>
        <dsp:cNvSpPr/>
      </dsp:nvSpPr>
      <dsp:spPr>
        <a:xfrm rot="9390100">
          <a:off x="1835807" y="3379917"/>
          <a:ext cx="6993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931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6E330-2241-42E3-B46F-C8397D4C9B5C}">
      <dsp:nvSpPr>
        <dsp:cNvPr id="0" name=""/>
        <dsp:cNvSpPr/>
      </dsp:nvSpPr>
      <dsp:spPr>
        <a:xfrm>
          <a:off x="204409" y="3407510"/>
          <a:ext cx="1660394" cy="9455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SAÚDE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R$ </a:t>
          </a:r>
          <a:r>
            <a:rPr lang="pt-BR" sz="1800" kern="1200" dirty="0" smtClean="0"/>
            <a:t>3.103.100,00 </a:t>
          </a:r>
          <a:endParaRPr lang="pt-BR" sz="1800" kern="1200" dirty="0"/>
        </a:p>
      </dsp:txBody>
      <dsp:txXfrm>
        <a:off x="250567" y="3453668"/>
        <a:ext cx="1568078" cy="853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43E27-F95C-4EEA-A5BA-A7EE70C663D8}">
      <dsp:nvSpPr>
        <dsp:cNvPr id="0" name=""/>
        <dsp:cNvSpPr/>
      </dsp:nvSpPr>
      <dsp:spPr>
        <a:xfrm>
          <a:off x="3767653" y="1690110"/>
          <a:ext cx="2280551" cy="1204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Despesa Total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</a:t>
          </a:r>
          <a:r>
            <a:rPr lang="pt-BR" sz="1600" kern="1200" dirty="0" smtClean="0"/>
            <a:t>73.275.060,00</a:t>
          </a:r>
          <a:endParaRPr lang="pt-BR" sz="1600" kern="1200" dirty="0"/>
        </a:p>
      </dsp:txBody>
      <dsp:txXfrm>
        <a:off x="4101632" y="1866528"/>
        <a:ext cx="1612593" cy="851822"/>
      </dsp:txXfrm>
    </dsp:sp>
    <dsp:sp modelId="{818A429D-A52B-4BF6-8A1C-E292A5AFABC6}">
      <dsp:nvSpPr>
        <dsp:cNvPr id="0" name=""/>
        <dsp:cNvSpPr/>
      </dsp:nvSpPr>
      <dsp:spPr>
        <a:xfrm rot="16200000">
          <a:off x="4780139" y="1251439"/>
          <a:ext cx="255578" cy="40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4818476" y="1371693"/>
        <a:ext cx="178905" cy="245749"/>
      </dsp:txXfrm>
    </dsp:sp>
    <dsp:sp modelId="{DDAA0BCB-6B70-4E39-B181-2AD0DF84EA8E}">
      <dsp:nvSpPr>
        <dsp:cNvPr id="0" name=""/>
        <dsp:cNvSpPr/>
      </dsp:nvSpPr>
      <dsp:spPr>
        <a:xfrm>
          <a:off x="3763737" y="3227"/>
          <a:ext cx="2288381" cy="1204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/>
            <a:t>Ipre</a:t>
          </a: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</a:t>
          </a:r>
          <a:r>
            <a:rPr lang="pt-BR" sz="1600" kern="1200" dirty="0" smtClean="0"/>
            <a:t>10.950.000,00</a:t>
          </a:r>
          <a:endParaRPr lang="pt-BR" sz="1600" kern="1200" dirty="0"/>
        </a:p>
      </dsp:txBody>
      <dsp:txXfrm>
        <a:off x="4098863" y="179645"/>
        <a:ext cx="1618129" cy="851822"/>
      </dsp:txXfrm>
    </dsp:sp>
    <dsp:sp modelId="{067098C3-4190-4C30-9DAF-512435EEA3CB}">
      <dsp:nvSpPr>
        <dsp:cNvPr id="0" name=""/>
        <dsp:cNvSpPr/>
      </dsp:nvSpPr>
      <dsp:spPr>
        <a:xfrm rot="21564279">
          <a:off x="6373797" y="2068336"/>
          <a:ext cx="785007" cy="40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6373800" y="2150891"/>
        <a:ext cx="662132" cy="245749"/>
      </dsp:txXfrm>
    </dsp:sp>
    <dsp:sp modelId="{1BA0099D-9C2A-4E03-9DE5-370CC1D4B984}">
      <dsp:nvSpPr>
        <dsp:cNvPr id="0" name=""/>
        <dsp:cNvSpPr/>
      </dsp:nvSpPr>
      <dsp:spPr>
        <a:xfrm>
          <a:off x="7528805" y="1650603"/>
          <a:ext cx="2362167" cy="1204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Prefeitura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</a:t>
          </a:r>
          <a:r>
            <a:rPr lang="pt-BR" sz="1600" kern="1200" dirty="0" smtClean="0"/>
            <a:t>43.678.600,00</a:t>
          </a:r>
          <a:endParaRPr lang="pt-BR" sz="1600" kern="1200" dirty="0"/>
        </a:p>
      </dsp:txBody>
      <dsp:txXfrm>
        <a:off x="7874736" y="1827021"/>
        <a:ext cx="1670305" cy="851822"/>
      </dsp:txXfrm>
    </dsp:sp>
    <dsp:sp modelId="{8B89892F-6139-4254-8584-08A0721A3D2D}">
      <dsp:nvSpPr>
        <dsp:cNvPr id="0" name=""/>
        <dsp:cNvSpPr/>
      </dsp:nvSpPr>
      <dsp:spPr>
        <a:xfrm rot="5400000">
          <a:off x="4780139" y="2923855"/>
          <a:ext cx="255578" cy="40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4818476" y="2967436"/>
        <a:ext cx="178905" cy="245749"/>
      </dsp:txXfrm>
    </dsp:sp>
    <dsp:sp modelId="{F47D1A41-793F-40ED-86C3-7525819B346C}">
      <dsp:nvSpPr>
        <dsp:cNvPr id="0" name=""/>
        <dsp:cNvSpPr/>
      </dsp:nvSpPr>
      <dsp:spPr>
        <a:xfrm>
          <a:off x="3845383" y="3376992"/>
          <a:ext cx="2125090" cy="1204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Câmara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</a:t>
          </a:r>
          <a:r>
            <a:rPr lang="pt-BR" sz="1600" kern="1200" dirty="0" smtClean="0"/>
            <a:t>3.300.000,00</a:t>
          </a:r>
          <a:endParaRPr lang="pt-BR" sz="1600" kern="1200" dirty="0"/>
        </a:p>
      </dsp:txBody>
      <dsp:txXfrm>
        <a:off x="4156595" y="3553410"/>
        <a:ext cx="1502666" cy="851822"/>
      </dsp:txXfrm>
    </dsp:sp>
    <dsp:sp modelId="{01DD5D6E-C064-4E7D-8DE0-248A9280B3AF}">
      <dsp:nvSpPr>
        <dsp:cNvPr id="0" name=""/>
        <dsp:cNvSpPr/>
      </dsp:nvSpPr>
      <dsp:spPr>
        <a:xfrm rot="10888533">
          <a:off x="2706587" y="2040615"/>
          <a:ext cx="750936" cy="409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2829442" y="2124114"/>
        <a:ext cx="628061" cy="245749"/>
      </dsp:txXfrm>
    </dsp:sp>
    <dsp:sp modelId="{1854A1F0-3D59-400D-9211-8380AE31481D}">
      <dsp:nvSpPr>
        <dsp:cNvPr id="0" name=""/>
        <dsp:cNvSpPr/>
      </dsp:nvSpPr>
      <dsp:spPr>
        <a:xfrm>
          <a:off x="296219" y="1597815"/>
          <a:ext cx="2057388" cy="1204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Saúde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R$ </a:t>
          </a:r>
          <a:r>
            <a:rPr lang="pt-BR" sz="1600" kern="1200" dirty="0" smtClean="0"/>
            <a:t>15.346.460,00</a:t>
          </a:r>
          <a:endParaRPr lang="pt-BR" sz="1600" kern="1200" dirty="0"/>
        </a:p>
      </dsp:txBody>
      <dsp:txXfrm>
        <a:off x="597516" y="1774233"/>
        <a:ext cx="1454794" cy="851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40AB-1595-438C-AE4B-3789B2EC3A2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E06-D1F5-4726-9C7C-6EC90811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137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9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4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1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5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1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1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9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9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0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5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4036" y="369672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4036" y="2035720"/>
            <a:ext cx="7766936" cy="1096899"/>
          </a:xfrm>
        </p:spPr>
        <p:txBody>
          <a:bodyPr/>
          <a:lstStyle/>
          <a:p>
            <a:endParaRPr lang="pt-BR" dirty="0" smtClean="0"/>
          </a:p>
          <a:p>
            <a:pPr algn="ctr"/>
            <a:r>
              <a:rPr lang="pt-BR" sz="3200" b="1" dirty="0" smtClean="0"/>
              <a:t>Lei Orçamentária Anual – LOA </a:t>
            </a:r>
            <a:r>
              <a:rPr lang="pt-BR" sz="3200" b="1" dirty="0" smtClean="0"/>
              <a:t>2024</a:t>
            </a:r>
            <a:endParaRPr lang="pt-BR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0" y="4387672"/>
            <a:ext cx="5988676" cy="18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0675" y="609600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RECEITA ESTIMADA FUNDO M. SAÚDE</a:t>
            </a:r>
            <a:endParaRPr lang="pt-BR" sz="32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63120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2.803.100,00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Impostos, Taxas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120.500,00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43.100,00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2.639.400,00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</a:t>
                      </a:r>
                      <a:r>
                        <a:rPr lang="pt-BR" b="1" baseline="0" dirty="0" smtClean="0"/>
                        <a:t>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300.000,00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3.103.100,00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3098" y="777025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RECEITA ESTIMADA IPREANCARLOS</a:t>
            </a:r>
            <a:endParaRPr lang="pt-B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763658"/>
              </p:ext>
            </p:extLst>
          </p:nvPr>
        </p:nvGraphicFramePr>
        <p:xfrm>
          <a:off x="1096963" y="1846263"/>
          <a:ext cx="10058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4.735.000,00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2.383.000,00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2.202.000,00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 </a:t>
                      </a:r>
                      <a:r>
                        <a:rPr lang="pt-BR" b="1" dirty="0" err="1" smtClean="0"/>
                        <a:t>Intra-Orçamentárias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5.862.000,00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3.750.000,00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</a:t>
                      </a:r>
                      <a:r>
                        <a:rPr lang="pt-BR" baseline="0" dirty="0" smtClean="0"/>
                        <a:t> 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2.112.000,00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Deduções</a:t>
                      </a:r>
                      <a:r>
                        <a:rPr lang="pt-BR" b="1" baseline="0" dirty="0" smtClean="0"/>
                        <a:t> da Receita Corrente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-2.000,00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10.595.000,00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4308" y="429296"/>
            <a:ext cx="8596668" cy="72980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RECEITA ESTIMADA PREFEITURA</a:t>
            </a:r>
            <a:endParaRPr lang="pt-B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837571"/>
              </p:ext>
            </p:extLst>
          </p:nvPr>
        </p:nvGraphicFramePr>
        <p:xfrm>
          <a:off x="1084084" y="1159099"/>
          <a:ext cx="10058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66.935.960,00</a:t>
                      </a:r>
                      <a:endParaRPr lang="pt-BR" b="1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Impostos, 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9.690.900,00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1.608.000,00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777.000,00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189.300,00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54.663.160,00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Receitas</a:t>
                      </a:r>
                      <a:r>
                        <a:rPr lang="pt-BR" baseline="0" dirty="0" smtClean="0"/>
                        <a:t>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7.600,00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Deduções da Receita Corrente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-8.744.000,00</a:t>
                      </a:r>
                      <a:endParaRPr lang="pt-BR" b="1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Dedução Impostos, 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-300.000,00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Dedução</a:t>
                      </a:r>
                      <a:r>
                        <a:rPr lang="pt-BR" baseline="0" dirty="0" smtClean="0"/>
                        <a:t> 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-8.444.000,00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1.385.000,00</a:t>
                      </a:r>
                      <a:endParaRPr lang="pt-BR" b="1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</a:t>
                      </a:r>
                      <a:r>
                        <a:rPr lang="pt-BR" baseline="0" dirty="0" smtClean="0"/>
                        <a:t>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1.380.000,00</a:t>
                      </a:r>
                      <a:endParaRPr lang="pt-BR" dirty="0"/>
                    </a:p>
                  </a:txBody>
                  <a:tcPr/>
                </a:tc>
              </a:tr>
              <a:tr h="35071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59.576.960,00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5982" y="1622737"/>
            <a:ext cx="7153020" cy="3851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5400" dirty="0" smtClean="0"/>
          </a:p>
          <a:p>
            <a:pPr marL="0" indent="0" algn="ctr">
              <a:buNone/>
            </a:pP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Comparativo da Receita</a:t>
            </a:r>
          </a:p>
          <a:p>
            <a:pPr algn="ctr"/>
            <a:r>
              <a:rPr lang="pt-BR" sz="3000" dirty="0" smtClean="0">
                <a:solidFill>
                  <a:schemeClr val="accent2">
                    <a:lumMod val="50000"/>
                  </a:schemeClr>
                </a:solidFill>
              </a:rPr>
              <a:t>Últimos 3 Exercícios</a:t>
            </a:r>
            <a:endParaRPr lang="pt-BR" sz="3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2021 </a:t>
            </a: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2022 </a:t>
            </a: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pt-BR" sz="5400" dirty="0" smtClean="0">
                <a:solidFill>
                  <a:schemeClr val="accent2">
                    <a:lumMod val="50000"/>
                  </a:schemeClr>
                </a:solidFill>
              </a:rPr>
              <a:t>2023</a:t>
            </a:r>
            <a:endParaRPr lang="pt-BR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786165"/>
              </p:ext>
            </p:extLst>
          </p:nvPr>
        </p:nvGraphicFramePr>
        <p:xfrm>
          <a:off x="0" y="128789"/>
          <a:ext cx="12041745" cy="622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698"/>
                <a:gridCol w="2190630"/>
                <a:gridCol w="2177191"/>
                <a:gridCol w="2083113"/>
                <a:gridCol w="2083113"/>
              </a:tblGrid>
              <a:tr h="38878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 Realizado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 </a:t>
                      </a:r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Realizado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 Orçado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 </a:t>
                      </a:r>
                      <a:r>
                        <a:rPr lang="pt-B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Orçado</a:t>
                      </a:r>
                      <a:endParaRPr lang="pt-B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Correntes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57.702.541,02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73.072.414,59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69.011.160,00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74.474.060,00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Impostos,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taxas e Contribuições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7.397.895,98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8.622.271,86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8.549.500,00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9.811.400,00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Contribuições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2.571.106,42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3.279.846,52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3.361.000,00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3.991.000,00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Patrimonial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1.532.193,98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5.722.849,81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1.860.800,00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3.022.100,00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Agropecuária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5.724,07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5.477,25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de Serviços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147.039,99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158.079,44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194.300,00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189.300,00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Transferências Correntes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45.488.160,82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55.105.857,20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54.869.860,00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57.302.560,00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Outras Receitas Correntes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560.420,36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178.032,51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175.700,00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157.700,00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de Capital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1.506.077,86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7.951.421,08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1.785.000,00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1.685.000,00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Operação de crédito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148.611,85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Alienação de Bens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183.900,00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5.000,00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Transferências de Capital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1.357.466,01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7.767.521,08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1.780.000,00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1.680.000,00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Receitas </a:t>
                      </a:r>
                      <a:r>
                        <a:rPr lang="pt-BR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Intra-Orçamentárias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3.187.075,65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3.801.484,16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5.234.415,00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5.862.000,00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Deduções da Receita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-7.471.792,41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-8.660.874,20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-8.628.000,00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-8.746.000,00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8781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 das Receitas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54.923.902,12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76.164.445,63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67.402.575,00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73.275.060,00</a:t>
                      </a:r>
                      <a:endParaRPr lang="pt-BR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189" y="0"/>
            <a:ext cx="9042182" cy="6272012"/>
          </a:xfrm>
        </p:spPr>
        <p:txBody>
          <a:bodyPr/>
          <a:lstStyle/>
          <a:p>
            <a:endParaRPr lang="pt-BR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5400" i="1" dirty="0" smtClean="0">
                <a:solidFill>
                  <a:schemeClr val="accent2">
                    <a:lumMod val="75000"/>
                  </a:schemeClr>
                </a:solidFill>
              </a:rPr>
              <a:t>DESPESAS</a:t>
            </a:r>
            <a:endParaRPr lang="pt-BR" sz="5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030" y="2206580"/>
            <a:ext cx="5524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6128" y="635358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     DESPESA FIXADA </a:t>
            </a:r>
            <a:r>
              <a:rPr lang="pt-BR" sz="3200" dirty="0" smtClean="0"/>
              <a:t>2024</a:t>
            </a:r>
            <a:endParaRPr lang="pt-BR" sz="32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5084"/>
              </p:ext>
            </p:extLst>
          </p:nvPr>
        </p:nvGraphicFramePr>
        <p:xfrm>
          <a:off x="940158" y="1777283"/>
          <a:ext cx="9968247" cy="458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5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97" y="0"/>
            <a:ext cx="8596668" cy="807076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>Participação Relativa da Despesa por Órgão/Unidade Orçamentária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767016"/>
              </p:ext>
            </p:extLst>
          </p:nvPr>
        </p:nvGraphicFramePr>
        <p:xfrm>
          <a:off x="870516" y="807076"/>
          <a:ext cx="8596311" cy="544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483"/>
                <a:gridCol w="2434107"/>
                <a:gridCol w="2460721"/>
              </a:tblGrid>
              <a:tr h="32921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Órgão/Unidade Orçamentária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 Participação</a:t>
                      </a:r>
                      <a:r>
                        <a:rPr lang="pt-BR" sz="1400" baseline="0" dirty="0" smtClean="0"/>
                        <a:t> Relativa</a:t>
                      </a:r>
                      <a:endParaRPr lang="pt-BR" sz="1400" dirty="0"/>
                    </a:p>
                  </a:txBody>
                  <a:tcPr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01. 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3.300.000,00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02. Gabinete Do prefeito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1.649.000,00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03. Secr. De </a:t>
                      </a:r>
                      <a:r>
                        <a:rPr lang="pt-BR" dirty="0" err="1" smtClean="0"/>
                        <a:t>Adm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2.233.000,00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04. Secr.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19.111.060,00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05. Secr. De Assist.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1.061.160,00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06. Secr. De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9.030.380,00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07. Secr. De Agricultura e 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4.446.000,00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08.</a:t>
                      </a:r>
                      <a:r>
                        <a:rPr lang="pt-BR" baseline="0" dirty="0" smtClean="0"/>
                        <a:t> Secr. De Esportes e Turismo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1.164.000,00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09. Encargos Gerais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4.068.000,00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10. Secr. De 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11. Fundo da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15.346.460,00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13.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10.950.000,00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99. Reserva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9216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73.275.060,00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n-lt"/>
                        </a:rPr>
                        <a:t>100,00 %</a:t>
                      </a:r>
                      <a:endParaRPr lang="pt-BR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5917" y="579549"/>
            <a:ext cx="10058400" cy="848718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Demonstrativo da Despesa Segundo sua Natureza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123226"/>
              </p:ext>
            </p:extLst>
          </p:nvPr>
        </p:nvGraphicFramePr>
        <p:xfrm>
          <a:off x="1403799" y="1893193"/>
          <a:ext cx="9002330" cy="4148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475"/>
                <a:gridCol w="3567855"/>
              </a:tblGrid>
              <a:tr h="339584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</a:tr>
              <a:tr h="43542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Despesas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Correntes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64.878.550,00</a:t>
                      </a:r>
                      <a:endParaRPr lang="pt-BR" b="1" dirty="0"/>
                    </a:p>
                  </a:txBody>
                  <a:tcPr/>
                </a:tc>
              </a:tr>
              <a:tr h="436431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Pessoal e Encargos Sociais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39.401.710,00</a:t>
                      </a:r>
                      <a:endParaRPr lang="pt-BR" dirty="0"/>
                    </a:p>
                  </a:txBody>
                  <a:tcPr/>
                </a:tc>
              </a:tr>
              <a:tr h="436431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Juros e Encargos da Divida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560.000,00</a:t>
                      </a:r>
                      <a:endParaRPr lang="pt-BR" dirty="0"/>
                    </a:p>
                  </a:txBody>
                  <a:tcPr/>
                </a:tc>
              </a:tr>
              <a:tr h="436431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Outras Despesas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Correntes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24.916.840,00</a:t>
                      </a:r>
                      <a:endParaRPr lang="pt-BR" dirty="0"/>
                    </a:p>
                  </a:txBody>
                  <a:tcPr/>
                </a:tc>
              </a:tr>
              <a:tr h="43542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Despesas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3.726.510,00</a:t>
                      </a:r>
                      <a:endParaRPr lang="pt-BR" b="1" dirty="0"/>
                    </a:p>
                  </a:txBody>
                  <a:tcPr/>
                </a:tc>
              </a:tr>
              <a:tr h="33958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3.132.760,00</a:t>
                      </a:r>
                      <a:endParaRPr lang="pt-BR" dirty="0"/>
                    </a:p>
                  </a:txBody>
                  <a:tcPr/>
                </a:tc>
              </a:tr>
              <a:tr h="43542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Amortização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 Dívida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593.750,00</a:t>
                      </a:r>
                      <a:endParaRPr lang="pt-BR" dirty="0"/>
                    </a:p>
                  </a:txBody>
                  <a:tcPr/>
                </a:tc>
              </a:tr>
              <a:tr h="43542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Reserva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Contingência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4.670.000,00</a:t>
                      </a:r>
                      <a:endParaRPr lang="pt-BR" b="1" dirty="0" smtClean="0"/>
                    </a:p>
                  </a:txBody>
                  <a:tcPr/>
                </a:tc>
              </a:tr>
              <a:tr h="339584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Despesas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73.275.060,00</a:t>
                      </a: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Educação 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Aplicação em Educação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Aplicação em Saúde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87202"/>
              </p:ext>
            </p:extLst>
          </p:nvPr>
        </p:nvGraphicFramePr>
        <p:xfrm>
          <a:off x="1259267" y="274164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Exigência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 </a:t>
                      </a:r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832937"/>
              </p:ext>
            </p:extLst>
          </p:nvPr>
        </p:nvGraphicFramePr>
        <p:xfrm>
          <a:off x="1146002" y="478939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Exigência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 </a:t>
                      </a:r>
                      <a:r>
                        <a:rPr lang="pt-BR" dirty="0" smtClean="0"/>
                        <a:t>2024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6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8828" y="571210"/>
            <a:ext cx="8596668" cy="81995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Lei Orçamentária Anual – LOA </a:t>
            </a:r>
            <a:r>
              <a:rPr lang="pt-BR" b="1" dirty="0" smtClean="0"/>
              <a:t>2024</a:t>
            </a:r>
            <a:endParaRPr lang="pt-BR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822744" y="1187327"/>
            <a:ext cx="8568952" cy="5272088"/>
            <a:chOff x="431" y="754"/>
            <a:chExt cx="4898" cy="332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754"/>
              <a:ext cx="4898" cy="3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54" y="3521"/>
              <a:ext cx="151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900" b="0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Times New Roman" pitchFamily="18" charset="0"/>
                  <a:cs typeface="Arial" pitchFamily="34" charset="0"/>
                </a:rPr>
                <a:t>(Art. 165, I, II e III, da CF)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109" y="1662"/>
              <a:ext cx="1835" cy="1893"/>
              <a:chOff x="2109" y="1662"/>
              <a:chExt cx="1835" cy="1893"/>
            </a:xfrm>
          </p:grpSpPr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2851" y="1662"/>
                <a:ext cx="1015" cy="348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73" y="11"/>
                  </a:cxn>
                  <a:cxn ang="0">
                    <a:pos x="102" y="18"/>
                  </a:cxn>
                  <a:cxn ang="0">
                    <a:pos x="136" y="28"/>
                  </a:cxn>
                  <a:cxn ang="0">
                    <a:pos x="175" y="39"/>
                  </a:cxn>
                  <a:cxn ang="0">
                    <a:pos x="216" y="51"/>
                  </a:cxn>
                  <a:cxn ang="0">
                    <a:pos x="261" y="67"/>
                  </a:cxn>
                  <a:cxn ang="0">
                    <a:pos x="302" y="81"/>
                  </a:cxn>
                  <a:cxn ang="0">
                    <a:pos x="345" y="96"/>
                  </a:cxn>
                  <a:cxn ang="0">
                    <a:pos x="383" y="112"/>
                  </a:cxn>
                  <a:cxn ang="0">
                    <a:pos x="420" y="129"/>
                  </a:cxn>
                  <a:cxn ang="0">
                    <a:pos x="460" y="143"/>
                  </a:cxn>
                  <a:cxn ang="0">
                    <a:pos x="499" y="156"/>
                  </a:cxn>
                  <a:cxn ang="0">
                    <a:pos x="538" y="170"/>
                  </a:cxn>
                  <a:cxn ang="0">
                    <a:pos x="576" y="179"/>
                  </a:cxn>
                  <a:cxn ang="0">
                    <a:pos x="612" y="188"/>
                  </a:cxn>
                  <a:cxn ang="0">
                    <a:pos x="649" y="196"/>
                  </a:cxn>
                  <a:cxn ang="0">
                    <a:pos x="682" y="201"/>
                  </a:cxn>
                  <a:cxn ang="0">
                    <a:pos x="714" y="206"/>
                  </a:cxn>
                  <a:cxn ang="0">
                    <a:pos x="744" y="207"/>
                  </a:cxn>
                  <a:cxn ang="0">
                    <a:pos x="771" y="209"/>
                  </a:cxn>
                  <a:cxn ang="0">
                    <a:pos x="802" y="212"/>
                  </a:cxn>
                  <a:cxn ang="0">
                    <a:pos x="834" y="217"/>
                  </a:cxn>
                  <a:cxn ang="0">
                    <a:pos x="866" y="223"/>
                  </a:cxn>
                  <a:cxn ang="0">
                    <a:pos x="898" y="232"/>
                  </a:cxn>
                  <a:cxn ang="0">
                    <a:pos x="931" y="240"/>
                  </a:cxn>
                  <a:cxn ang="0">
                    <a:pos x="957" y="248"/>
                  </a:cxn>
                  <a:cxn ang="0">
                    <a:pos x="979" y="254"/>
                  </a:cxn>
                  <a:cxn ang="0">
                    <a:pos x="1007" y="263"/>
                  </a:cxn>
                  <a:cxn ang="0">
                    <a:pos x="952" y="346"/>
                  </a:cxn>
                  <a:cxn ang="0">
                    <a:pos x="923" y="337"/>
                  </a:cxn>
                  <a:cxn ang="0">
                    <a:pos x="896" y="329"/>
                  </a:cxn>
                  <a:cxn ang="0">
                    <a:pos x="868" y="318"/>
                  </a:cxn>
                  <a:cxn ang="0">
                    <a:pos x="836" y="309"/>
                  </a:cxn>
                  <a:cxn ang="0">
                    <a:pos x="802" y="298"/>
                  </a:cxn>
                  <a:cxn ang="0">
                    <a:pos x="769" y="285"/>
                  </a:cxn>
                  <a:cxn ang="0">
                    <a:pos x="735" y="274"/>
                  </a:cxn>
                  <a:cxn ang="0">
                    <a:pos x="705" y="262"/>
                  </a:cxn>
                  <a:cxn ang="0">
                    <a:pos x="682" y="251"/>
                  </a:cxn>
                  <a:cxn ang="0">
                    <a:pos x="655" y="238"/>
                  </a:cxn>
                  <a:cxn ang="0">
                    <a:pos x="623" y="224"/>
                  </a:cxn>
                  <a:cxn ang="0">
                    <a:pos x="585" y="213"/>
                  </a:cxn>
                  <a:cxn ang="0">
                    <a:pos x="546" y="199"/>
                  </a:cxn>
                  <a:cxn ang="0">
                    <a:pos x="503" y="185"/>
                  </a:cxn>
                  <a:cxn ang="0">
                    <a:pos x="458" y="174"/>
                  </a:cxn>
                  <a:cxn ang="0">
                    <a:pos x="413" y="165"/>
                  </a:cxn>
                  <a:cxn ang="0">
                    <a:pos x="368" y="154"/>
                  </a:cxn>
                  <a:cxn ang="0">
                    <a:pos x="325" y="146"/>
                  </a:cxn>
                  <a:cxn ang="0">
                    <a:pos x="282" y="143"/>
                  </a:cxn>
                  <a:cxn ang="0">
                    <a:pos x="245" y="139"/>
                  </a:cxn>
                  <a:cxn ang="0">
                    <a:pos x="207" y="134"/>
                  </a:cxn>
                  <a:cxn ang="0">
                    <a:pos x="171" y="128"/>
                  </a:cxn>
                  <a:cxn ang="0">
                    <a:pos x="136" y="120"/>
                  </a:cxn>
                  <a:cxn ang="0">
                    <a:pos x="103" y="112"/>
                  </a:cxn>
                  <a:cxn ang="0">
                    <a:pos x="77" y="103"/>
                  </a:cxn>
                  <a:cxn ang="0">
                    <a:pos x="50" y="95"/>
                  </a:cxn>
                  <a:cxn ang="0">
                    <a:pos x="26" y="84"/>
                  </a:cxn>
                  <a:cxn ang="0">
                    <a:pos x="1" y="75"/>
                  </a:cxn>
                </a:cxnLst>
                <a:rect l="0" t="0" r="r" b="b"/>
                <a:pathLst>
                  <a:path w="1015" h="348">
                    <a:moveTo>
                      <a:pt x="32" y="0"/>
                    </a:moveTo>
                    <a:lnTo>
                      <a:pt x="32" y="0"/>
                    </a:lnTo>
                    <a:lnTo>
                      <a:pt x="35" y="0"/>
                    </a:lnTo>
                    <a:lnTo>
                      <a:pt x="41" y="1"/>
                    </a:lnTo>
                    <a:lnTo>
                      <a:pt x="44" y="1"/>
                    </a:lnTo>
                    <a:lnTo>
                      <a:pt x="51" y="3"/>
                    </a:lnTo>
                    <a:lnTo>
                      <a:pt x="55" y="4"/>
                    </a:lnTo>
                    <a:lnTo>
                      <a:pt x="57" y="6"/>
                    </a:lnTo>
                    <a:lnTo>
                      <a:pt x="60" y="6"/>
                    </a:lnTo>
                    <a:lnTo>
                      <a:pt x="64" y="7"/>
                    </a:lnTo>
                    <a:lnTo>
                      <a:pt x="68" y="9"/>
                    </a:lnTo>
                    <a:lnTo>
                      <a:pt x="73" y="11"/>
                    </a:lnTo>
                    <a:lnTo>
                      <a:pt x="77" y="11"/>
                    </a:lnTo>
                    <a:lnTo>
                      <a:pt x="82" y="12"/>
                    </a:lnTo>
                    <a:lnTo>
                      <a:pt x="85" y="14"/>
                    </a:lnTo>
                    <a:lnTo>
                      <a:pt x="91" y="14"/>
                    </a:lnTo>
                    <a:lnTo>
                      <a:pt x="96" y="15"/>
                    </a:lnTo>
                    <a:lnTo>
                      <a:pt x="102" y="18"/>
                    </a:lnTo>
                    <a:lnTo>
                      <a:pt x="107" y="18"/>
                    </a:lnTo>
                    <a:lnTo>
                      <a:pt x="112" y="20"/>
                    </a:lnTo>
                    <a:lnTo>
                      <a:pt x="119" y="21"/>
                    </a:lnTo>
                    <a:lnTo>
                      <a:pt x="125" y="23"/>
                    </a:lnTo>
                    <a:lnTo>
                      <a:pt x="130" y="25"/>
                    </a:lnTo>
                    <a:lnTo>
                      <a:pt x="136" y="28"/>
                    </a:lnTo>
                    <a:lnTo>
                      <a:pt x="143" y="29"/>
                    </a:lnTo>
                    <a:lnTo>
                      <a:pt x="150" y="32"/>
                    </a:lnTo>
                    <a:lnTo>
                      <a:pt x="157" y="32"/>
                    </a:lnTo>
                    <a:lnTo>
                      <a:pt x="162" y="34"/>
                    </a:lnTo>
                    <a:lnTo>
                      <a:pt x="170" y="37"/>
                    </a:lnTo>
                    <a:lnTo>
                      <a:pt x="175" y="39"/>
                    </a:lnTo>
                    <a:lnTo>
                      <a:pt x="182" y="40"/>
                    </a:lnTo>
                    <a:lnTo>
                      <a:pt x="189" y="42"/>
                    </a:lnTo>
                    <a:lnTo>
                      <a:pt x="196" y="45"/>
                    </a:lnTo>
                    <a:lnTo>
                      <a:pt x="204" y="46"/>
                    </a:lnTo>
                    <a:lnTo>
                      <a:pt x="211" y="50"/>
                    </a:lnTo>
                    <a:lnTo>
                      <a:pt x="216" y="51"/>
                    </a:lnTo>
                    <a:lnTo>
                      <a:pt x="223" y="53"/>
                    </a:lnTo>
                    <a:lnTo>
                      <a:pt x="232" y="56"/>
                    </a:lnTo>
                    <a:lnTo>
                      <a:pt x="238" y="57"/>
                    </a:lnTo>
                    <a:lnTo>
                      <a:pt x="245" y="60"/>
                    </a:lnTo>
                    <a:lnTo>
                      <a:pt x="252" y="64"/>
                    </a:lnTo>
                    <a:lnTo>
                      <a:pt x="261" y="67"/>
                    </a:lnTo>
                    <a:lnTo>
                      <a:pt x="268" y="68"/>
                    </a:lnTo>
                    <a:lnTo>
                      <a:pt x="273" y="71"/>
                    </a:lnTo>
                    <a:lnTo>
                      <a:pt x="281" y="73"/>
                    </a:lnTo>
                    <a:lnTo>
                      <a:pt x="288" y="76"/>
                    </a:lnTo>
                    <a:lnTo>
                      <a:pt x="295" y="78"/>
                    </a:lnTo>
                    <a:lnTo>
                      <a:pt x="302" y="81"/>
                    </a:lnTo>
                    <a:lnTo>
                      <a:pt x="309" y="82"/>
                    </a:lnTo>
                    <a:lnTo>
                      <a:pt x="316" y="85"/>
                    </a:lnTo>
                    <a:lnTo>
                      <a:pt x="324" y="89"/>
                    </a:lnTo>
                    <a:lnTo>
                      <a:pt x="329" y="90"/>
                    </a:lnTo>
                    <a:lnTo>
                      <a:pt x="338" y="95"/>
                    </a:lnTo>
                    <a:lnTo>
                      <a:pt x="345" y="96"/>
                    </a:lnTo>
                    <a:lnTo>
                      <a:pt x="350" y="99"/>
                    </a:lnTo>
                    <a:lnTo>
                      <a:pt x="358" y="103"/>
                    </a:lnTo>
                    <a:lnTo>
                      <a:pt x="363" y="104"/>
                    </a:lnTo>
                    <a:lnTo>
                      <a:pt x="370" y="107"/>
                    </a:lnTo>
                    <a:lnTo>
                      <a:pt x="376" y="110"/>
                    </a:lnTo>
                    <a:lnTo>
                      <a:pt x="383" y="112"/>
                    </a:lnTo>
                    <a:lnTo>
                      <a:pt x="388" y="115"/>
                    </a:lnTo>
                    <a:lnTo>
                      <a:pt x="395" y="118"/>
                    </a:lnTo>
                    <a:lnTo>
                      <a:pt x="401" y="120"/>
                    </a:lnTo>
                    <a:lnTo>
                      <a:pt x="408" y="123"/>
                    </a:lnTo>
                    <a:lnTo>
                      <a:pt x="413" y="124"/>
                    </a:lnTo>
                    <a:lnTo>
                      <a:pt x="420" y="129"/>
                    </a:lnTo>
                    <a:lnTo>
                      <a:pt x="426" y="131"/>
                    </a:lnTo>
                    <a:lnTo>
                      <a:pt x="433" y="134"/>
                    </a:lnTo>
                    <a:lnTo>
                      <a:pt x="440" y="135"/>
                    </a:lnTo>
                    <a:lnTo>
                      <a:pt x="445" y="139"/>
                    </a:lnTo>
                    <a:lnTo>
                      <a:pt x="452" y="140"/>
                    </a:lnTo>
                    <a:lnTo>
                      <a:pt x="460" y="143"/>
                    </a:lnTo>
                    <a:lnTo>
                      <a:pt x="467" y="145"/>
                    </a:lnTo>
                    <a:lnTo>
                      <a:pt x="472" y="148"/>
                    </a:lnTo>
                    <a:lnTo>
                      <a:pt x="479" y="149"/>
                    </a:lnTo>
                    <a:lnTo>
                      <a:pt x="485" y="151"/>
                    </a:lnTo>
                    <a:lnTo>
                      <a:pt x="492" y="154"/>
                    </a:lnTo>
                    <a:lnTo>
                      <a:pt x="499" y="156"/>
                    </a:lnTo>
                    <a:lnTo>
                      <a:pt x="504" y="159"/>
                    </a:lnTo>
                    <a:lnTo>
                      <a:pt x="512" y="160"/>
                    </a:lnTo>
                    <a:lnTo>
                      <a:pt x="517" y="162"/>
                    </a:lnTo>
                    <a:lnTo>
                      <a:pt x="524" y="165"/>
                    </a:lnTo>
                    <a:lnTo>
                      <a:pt x="529" y="167"/>
                    </a:lnTo>
                    <a:lnTo>
                      <a:pt x="538" y="170"/>
                    </a:lnTo>
                    <a:lnTo>
                      <a:pt x="542" y="170"/>
                    </a:lnTo>
                    <a:lnTo>
                      <a:pt x="551" y="173"/>
                    </a:lnTo>
                    <a:lnTo>
                      <a:pt x="556" y="174"/>
                    </a:lnTo>
                    <a:lnTo>
                      <a:pt x="562" y="176"/>
                    </a:lnTo>
                    <a:lnTo>
                      <a:pt x="569" y="178"/>
                    </a:lnTo>
                    <a:lnTo>
                      <a:pt x="576" y="179"/>
                    </a:lnTo>
                    <a:lnTo>
                      <a:pt x="581" y="181"/>
                    </a:lnTo>
                    <a:lnTo>
                      <a:pt x="587" y="182"/>
                    </a:lnTo>
                    <a:lnTo>
                      <a:pt x="594" y="184"/>
                    </a:lnTo>
                    <a:lnTo>
                      <a:pt x="599" y="185"/>
                    </a:lnTo>
                    <a:lnTo>
                      <a:pt x="606" y="185"/>
                    </a:lnTo>
                    <a:lnTo>
                      <a:pt x="612" y="188"/>
                    </a:lnTo>
                    <a:lnTo>
                      <a:pt x="619" y="190"/>
                    </a:lnTo>
                    <a:lnTo>
                      <a:pt x="624" y="190"/>
                    </a:lnTo>
                    <a:lnTo>
                      <a:pt x="630" y="193"/>
                    </a:lnTo>
                    <a:lnTo>
                      <a:pt x="637" y="193"/>
                    </a:lnTo>
                    <a:lnTo>
                      <a:pt x="642" y="195"/>
                    </a:lnTo>
                    <a:lnTo>
                      <a:pt x="649" y="196"/>
                    </a:lnTo>
                    <a:lnTo>
                      <a:pt x="655" y="196"/>
                    </a:lnTo>
                    <a:lnTo>
                      <a:pt x="658" y="198"/>
                    </a:lnTo>
                    <a:lnTo>
                      <a:pt x="666" y="199"/>
                    </a:lnTo>
                    <a:lnTo>
                      <a:pt x="671" y="201"/>
                    </a:lnTo>
                    <a:lnTo>
                      <a:pt x="676" y="201"/>
                    </a:lnTo>
                    <a:lnTo>
                      <a:pt x="682" y="201"/>
                    </a:lnTo>
                    <a:lnTo>
                      <a:pt x="689" y="203"/>
                    </a:lnTo>
                    <a:lnTo>
                      <a:pt x="694" y="203"/>
                    </a:lnTo>
                    <a:lnTo>
                      <a:pt x="700" y="204"/>
                    </a:lnTo>
                    <a:lnTo>
                      <a:pt x="703" y="204"/>
                    </a:lnTo>
                    <a:lnTo>
                      <a:pt x="709" y="204"/>
                    </a:lnTo>
                    <a:lnTo>
                      <a:pt x="714" y="206"/>
                    </a:lnTo>
                    <a:lnTo>
                      <a:pt x="717" y="206"/>
                    </a:lnTo>
                    <a:lnTo>
                      <a:pt x="723" y="206"/>
                    </a:lnTo>
                    <a:lnTo>
                      <a:pt x="730" y="206"/>
                    </a:lnTo>
                    <a:lnTo>
                      <a:pt x="735" y="207"/>
                    </a:lnTo>
                    <a:lnTo>
                      <a:pt x="739" y="207"/>
                    </a:lnTo>
                    <a:lnTo>
                      <a:pt x="744" y="207"/>
                    </a:lnTo>
                    <a:lnTo>
                      <a:pt x="748" y="207"/>
                    </a:lnTo>
                    <a:lnTo>
                      <a:pt x="753" y="209"/>
                    </a:lnTo>
                    <a:lnTo>
                      <a:pt x="757" y="209"/>
                    </a:lnTo>
                    <a:lnTo>
                      <a:pt x="762" y="209"/>
                    </a:lnTo>
                    <a:lnTo>
                      <a:pt x="766" y="209"/>
                    </a:lnTo>
                    <a:lnTo>
                      <a:pt x="771" y="209"/>
                    </a:lnTo>
                    <a:lnTo>
                      <a:pt x="775" y="209"/>
                    </a:lnTo>
                    <a:lnTo>
                      <a:pt x="780" y="209"/>
                    </a:lnTo>
                    <a:lnTo>
                      <a:pt x="785" y="209"/>
                    </a:lnTo>
                    <a:lnTo>
                      <a:pt x="791" y="210"/>
                    </a:lnTo>
                    <a:lnTo>
                      <a:pt x="796" y="210"/>
                    </a:lnTo>
                    <a:lnTo>
                      <a:pt x="802" y="212"/>
                    </a:lnTo>
                    <a:lnTo>
                      <a:pt x="807" y="212"/>
                    </a:lnTo>
                    <a:lnTo>
                      <a:pt x="812" y="213"/>
                    </a:lnTo>
                    <a:lnTo>
                      <a:pt x="818" y="213"/>
                    </a:lnTo>
                    <a:lnTo>
                      <a:pt x="823" y="215"/>
                    </a:lnTo>
                    <a:lnTo>
                      <a:pt x="828" y="215"/>
                    </a:lnTo>
                    <a:lnTo>
                      <a:pt x="834" y="217"/>
                    </a:lnTo>
                    <a:lnTo>
                      <a:pt x="839" y="217"/>
                    </a:lnTo>
                    <a:lnTo>
                      <a:pt x="846" y="218"/>
                    </a:lnTo>
                    <a:lnTo>
                      <a:pt x="850" y="220"/>
                    </a:lnTo>
                    <a:lnTo>
                      <a:pt x="855" y="221"/>
                    </a:lnTo>
                    <a:lnTo>
                      <a:pt x="861" y="221"/>
                    </a:lnTo>
                    <a:lnTo>
                      <a:pt x="866" y="223"/>
                    </a:lnTo>
                    <a:lnTo>
                      <a:pt x="871" y="224"/>
                    </a:lnTo>
                    <a:lnTo>
                      <a:pt x="879" y="224"/>
                    </a:lnTo>
                    <a:lnTo>
                      <a:pt x="882" y="227"/>
                    </a:lnTo>
                    <a:lnTo>
                      <a:pt x="888" y="227"/>
                    </a:lnTo>
                    <a:lnTo>
                      <a:pt x="893" y="229"/>
                    </a:lnTo>
                    <a:lnTo>
                      <a:pt x="898" y="232"/>
                    </a:lnTo>
                    <a:lnTo>
                      <a:pt x="904" y="232"/>
                    </a:lnTo>
                    <a:lnTo>
                      <a:pt x="909" y="234"/>
                    </a:lnTo>
                    <a:lnTo>
                      <a:pt x="914" y="235"/>
                    </a:lnTo>
                    <a:lnTo>
                      <a:pt x="920" y="237"/>
                    </a:lnTo>
                    <a:lnTo>
                      <a:pt x="925" y="238"/>
                    </a:lnTo>
                    <a:lnTo>
                      <a:pt x="931" y="240"/>
                    </a:lnTo>
                    <a:lnTo>
                      <a:pt x="934" y="240"/>
                    </a:lnTo>
                    <a:lnTo>
                      <a:pt x="939" y="242"/>
                    </a:lnTo>
                    <a:lnTo>
                      <a:pt x="943" y="243"/>
                    </a:lnTo>
                    <a:lnTo>
                      <a:pt x="947" y="245"/>
                    </a:lnTo>
                    <a:lnTo>
                      <a:pt x="952" y="245"/>
                    </a:lnTo>
                    <a:lnTo>
                      <a:pt x="957" y="248"/>
                    </a:lnTo>
                    <a:lnTo>
                      <a:pt x="961" y="248"/>
                    </a:lnTo>
                    <a:lnTo>
                      <a:pt x="965" y="249"/>
                    </a:lnTo>
                    <a:lnTo>
                      <a:pt x="968" y="251"/>
                    </a:lnTo>
                    <a:lnTo>
                      <a:pt x="972" y="252"/>
                    </a:lnTo>
                    <a:lnTo>
                      <a:pt x="977" y="252"/>
                    </a:lnTo>
                    <a:lnTo>
                      <a:pt x="979" y="254"/>
                    </a:lnTo>
                    <a:lnTo>
                      <a:pt x="982" y="256"/>
                    </a:lnTo>
                    <a:lnTo>
                      <a:pt x="986" y="256"/>
                    </a:lnTo>
                    <a:lnTo>
                      <a:pt x="993" y="259"/>
                    </a:lnTo>
                    <a:lnTo>
                      <a:pt x="999" y="260"/>
                    </a:lnTo>
                    <a:lnTo>
                      <a:pt x="1004" y="263"/>
                    </a:lnTo>
                    <a:lnTo>
                      <a:pt x="1007" y="263"/>
                    </a:lnTo>
                    <a:lnTo>
                      <a:pt x="1013" y="267"/>
                    </a:lnTo>
                    <a:lnTo>
                      <a:pt x="1015" y="267"/>
                    </a:lnTo>
                    <a:lnTo>
                      <a:pt x="959" y="348"/>
                    </a:lnTo>
                    <a:lnTo>
                      <a:pt x="957" y="346"/>
                    </a:lnTo>
                    <a:lnTo>
                      <a:pt x="956" y="346"/>
                    </a:lnTo>
                    <a:lnTo>
                      <a:pt x="952" y="346"/>
                    </a:lnTo>
                    <a:lnTo>
                      <a:pt x="948" y="345"/>
                    </a:lnTo>
                    <a:lnTo>
                      <a:pt x="945" y="343"/>
                    </a:lnTo>
                    <a:lnTo>
                      <a:pt x="939" y="341"/>
                    </a:lnTo>
                    <a:lnTo>
                      <a:pt x="932" y="340"/>
                    </a:lnTo>
                    <a:lnTo>
                      <a:pt x="927" y="338"/>
                    </a:lnTo>
                    <a:lnTo>
                      <a:pt x="923" y="337"/>
                    </a:lnTo>
                    <a:lnTo>
                      <a:pt x="920" y="335"/>
                    </a:lnTo>
                    <a:lnTo>
                      <a:pt x="914" y="334"/>
                    </a:lnTo>
                    <a:lnTo>
                      <a:pt x="911" y="334"/>
                    </a:lnTo>
                    <a:lnTo>
                      <a:pt x="905" y="332"/>
                    </a:lnTo>
                    <a:lnTo>
                      <a:pt x="902" y="329"/>
                    </a:lnTo>
                    <a:lnTo>
                      <a:pt x="896" y="329"/>
                    </a:lnTo>
                    <a:lnTo>
                      <a:pt x="893" y="327"/>
                    </a:lnTo>
                    <a:lnTo>
                      <a:pt x="888" y="326"/>
                    </a:lnTo>
                    <a:lnTo>
                      <a:pt x="884" y="323"/>
                    </a:lnTo>
                    <a:lnTo>
                      <a:pt x="879" y="323"/>
                    </a:lnTo>
                    <a:lnTo>
                      <a:pt x="873" y="320"/>
                    </a:lnTo>
                    <a:lnTo>
                      <a:pt x="868" y="318"/>
                    </a:lnTo>
                    <a:lnTo>
                      <a:pt x="862" y="318"/>
                    </a:lnTo>
                    <a:lnTo>
                      <a:pt x="859" y="315"/>
                    </a:lnTo>
                    <a:lnTo>
                      <a:pt x="854" y="315"/>
                    </a:lnTo>
                    <a:lnTo>
                      <a:pt x="848" y="312"/>
                    </a:lnTo>
                    <a:lnTo>
                      <a:pt x="843" y="310"/>
                    </a:lnTo>
                    <a:lnTo>
                      <a:pt x="836" y="309"/>
                    </a:lnTo>
                    <a:lnTo>
                      <a:pt x="830" y="307"/>
                    </a:lnTo>
                    <a:lnTo>
                      <a:pt x="825" y="306"/>
                    </a:lnTo>
                    <a:lnTo>
                      <a:pt x="820" y="302"/>
                    </a:lnTo>
                    <a:lnTo>
                      <a:pt x="814" y="301"/>
                    </a:lnTo>
                    <a:lnTo>
                      <a:pt x="809" y="299"/>
                    </a:lnTo>
                    <a:lnTo>
                      <a:pt x="802" y="298"/>
                    </a:lnTo>
                    <a:lnTo>
                      <a:pt x="796" y="295"/>
                    </a:lnTo>
                    <a:lnTo>
                      <a:pt x="791" y="295"/>
                    </a:lnTo>
                    <a:lnTo>
                      <a:pt x="785" y="291"/>
                    </a:lnTo>
                    <a:lnTo>
                      <a:pt x="780" y="288"/>
                    </a:lnTo>
                    <a:lnTo>
                      <a:pt x="775" y="287"/>
                    </a:lnTo>
                    <a:lnTo>
                      <a:pt x="769" y="285"/>
                    </a:lnTo>
                    <a:lnTo>
                      <a:pt x="764" y="284"/>
                    </a:lnTo>
                    <a:lnTo>
                      <a:pt x="759" y="282"/>
                    </a:lnTo>
                    <a:lnTo>
                      <a:pt x="753" y="279"/>
                    </a:lnTo>
                    <a:lnTo>
                      <a:pt x="746" y="277"/>
                    </a:lnTo>
                    <a:lnTo>
                      <a:pt x="741" y="276"/>
                    </a:lnTo>
                    <a:lnTo>
                      <a:pt x="735" y="274"/>
                    </a:lnTo>
                    <a:lnTo>
                      <a:pt x="730" y="271"/>
                    </a:lnTo>
                    <a:lnTo>
                      <a:pt x="726" y="270"/>
                    </a:lnTo>
                    <a:lnTo>
                      <a:pt x="721" y="268"/>
                    </a:lnTo>
                    <a:lnTo>
                      <a:pt x="716" y="267"/>
                    </a:lnTo>
                    <a:lnTo>
                      <a:pt x="710" y="263"/>
                    </a:lnTo>
                    <a:lnTo>
                      <a:pt x="705" y="262"/>
                    </a:lnTo>
                    <a:lnTo>
                      <a:pt x="703" y="260"/>
                    </a:lnTo>
                    <a:lnTo>
                      <a:pt x="698" y="257"/>
                    </a:lnTo>
                    <a:lnTo>
                      <a:pt x="694" y="256"/>
                    </a:lnTo>
                    <a:lnTo>
                      <a:pt x="691" y="254"/>
                    </a:lnTo>
                    <a:lnTo>
                      <a:pt x="685" y="252"/>
                    </a:lnTo>
                    <a:lnTo>
                      <a:pt x="682" y="251"/>
                    </a:lnTo>
                    <a:lnTo>
                      <a:pt x="678" y="248"/>
                    </a:lnTo>
                    <a:lnTo>
                      <a:pt x="673" y="246"/>
                    </a:lnTo>
                    <a:lnTo>
                      <a:pt x="667" y="245"/>
                    </a:lnTo>
                    <a:lnTo>
                      <a:pt x="664" y="243"/>
                    </a:lnTo>
                    <a:lnTo>
                      <a:pt x="658" y="240"/>
                    </a:lnTo>
                    <a:lnTo>
                      <a:pt x="655" y="238"/>
                    </a:lnTo>
                    <a:lnTo>
                      <a:pt x="649" y="237"/>
                    </a:lnTo>
                    <a:lnTo>
                      <a:pt x="644" y="235"/>
                    </a:lnTo>
                    <a:lnTo>
                      <a:pt x="637" y="232"/>
                    </a:lnTo>
                    <a:lnTo>
                      <a:pt x="632" y="231"/>
                    </a:lnTo>
                    <a:lnTo>
                      <a:pt x="628" y="227"/>
                    </a:lnTo>
                    <a:lnTo>
                      <a:pt x="623" y="224"/>
                    </a:lnTo>
                    <a:lnTo>
                      <a:pt x="615" y="223"/>
                    </a:lnTo>
                    <a:lnTo>
                      <a:pt x="610" y="221"/>
                    </a:lnTo>
                    <a:lnTo>
                      <a:pt x="605" y="220"/>
                    </a:lnTo>
                    <a:lnTo>
                      <a:pt x="598" y="217"/>
                    </a:lnTo>
                    <a:lnTo>
                      <a:pt x="592" y="215"/>
                    </a:lnTo>
                    <a:lnTo>
                      <a:pt x="585" y="213"/>
                    </a:lnTo>
                    <a:lnTo>
                      <a:pt x="578" y="210"/>
                    </a:lnTo>
                    <a:lnTo>
                      <a:pt x="571" y="209"/>
                    </a:lnTo>
                    <a:lnTo>
                      <a:pt x="565" y="206"/>
                    </a:lnTo>
                    <a:lnTo>
                      <a:pt x="558" y="204"/>
                    </a:lnTo>
                    <a:lnTo>
                      <a:pt x="551" y="203"/>
                    </a:lnTo>
                    <a:lnTo>
                      <a:pt x="546" y="199"/>
                    </a:lnTo>
                    <a:lnTo>
                      <a:pt x="538" y="196"/>
                    </a:lnTo>
                    <a:lnTo>
                      <a:pt x="529" y="195"/>
                    </a:lnTo>
                    <a:lnTo>
                      <a:pt x="524" y="193"/>
                    </a:lnTo>
                    <a:lnTo>
                      <a:pt x="515" y="190"/>
                    </a:lnTo>
                    <a:lnTo>
                      <a:pt x="510" y="188"/>
                    </a:lnTo>
                    <a:lnTo>
                      <a:pt x="503" y="185"/>
                    </a:lnTo>
                    <a:lnTo>
                      <a:pt x="497" y="185"/>
                    </a:lnTo>
                    <a:lnTo>
                      <a:pt x="488" y="182"/>
                    </a:lnTo>
                    <a:lnTo>
                      <a:pt x="479" y="181"/>
                    </a:lnTo>
                    <a:lnTo>
                      <a:pt x="474" y="178"/>
                    </a:lnTo>
                    <a:lnTo>
                      <a:pt x="467" y="178"/>
                    </a:lnTo>
                    <a:lnTo>
                      <a:pt x="458" y="174"/>
                    </a:lnTo>
                    <a:lnTo>
                      <a:pt x="451" y="173"/>
                    </a:lnTo>
                    <a:lnTo>
                      <a:pt x="444" y="170"/>
                    </a:lnTo>
                    <a:lnTo>
                      <a:pt x="436" y="170"/>
                    </a:lnTo>
                    <a:lnTo>
                      <a:pt x="429" y="168"/>
                    </a:lnTo>
                    <a:lnTo>
                      <a:pt x="420" y="165"/>
                    </a:lnTo>
                    <a:lnTo>
                      <a:pt x="413" y="165"/>
                    </a:lnTo>
                    <a:lnTo>
                      <a:pt x="406" y="162"/>
                    </a:lnTo>
                    <a:lnTo>
                      <a:pt x="399" y="162"/>
                    </a:lnTo>
                    <a:lnTo>
                      <a:pt x="392" y="160"/>
                    </a:lnTo>
                    <a:lnTo>
                      <a:pt x="384" y="157"/>
                    </a:lnTo>
                    <a:lnTo>
                      <a:pt x="377" y="156"/>
                    </a:lnTo>
                    <a:lnTo>
                      <a:pt x="368" y="154"/>
                    </a:lnTo>
                    <a:lnTo>
                      <a:pt x="361" y="153"/>
                    </a:lnTo>
                    <a:lnTo>
                      <a:pt x="354" y="151"/>
                    </a:lnTo>
                    <a:lnTo>
                      <a:pt x="347" y="151"/>
                    </a:lnTo>
                    <a:lnTo>
                      <a:pt x="338" y="149"/>
                    </a:lnTo>
                    <a:lnTo>
                      <a:pt x="333" y="148"/>
                    </a:lnTo>
                    <a:lnTo>
                      <a:pt x="325" y="146"/>
                    </a:lnTo>
                    <a:lnTo>
                      <a:pt x="318" y="146"/>
                    </a:lnTo>
                    <a:lnTo>
                      <a:pt x="311" y="145"/>
                    </a:lnTo>
                    <a:lnTo>
                      <a:pt x="304" y="145"/>
                    </a:lnTo>
                    <a:lnTo>
                      <a:pt x="297" y="143"/>
                    </a:lnTo>
                    <a:lnTo>
                      <a:pt x="290" y="143"/>
                    </a:lnTo>
                    <a:lnTo>
                      <a:pt x="282" y="143"/>
                    </a:lnTo>
                    <a:lnTo>
                      <a:pt x="279" y="142"/>
                    </a:lnTo>
                    <a:lnTo>
                      <a:pt x="270" y="142"/>
                    </a:lnTo>
                    <a:lnTo>
                      <a:pt x="265" y="142"/>
                    </a:lnTo>
                    <a:lnTo>
                      <a:pt x="257" y="140"/>
                    </a:lnTo>
                    <a:lnTo>
                      <a:pt x="252" y="140"/>
                    </a:lnTo>
                    <a:lnTo>
                      <a:pt x="245" y="139"/>
                    </a:lnTo>
                    <a:lnTo>
                      <a:pt x="238" y="139"/>
                    </a:lnTo>
                    <a:lnTo>
                      <a:pt x="232" y="139"/>
                    </a:lnTo>
                    <a:lnTo>
                      <a:pt x="225" y="137"/>
                    </a:lnTo>
                    <a:lnTo>
                      <a:pt x="218" y="137"/>
                    </a:lnTo>
                    <a:lnTo>
                      <a:pt x="213" y="135"/>
                    </a:lnTo>
                    <a:lnTo>
                      <a:pt x="207" y="134"/>
                    </a:lnTo>
                    <a:lnTo>
                      <a:pt x="202" y="134"/>
                    </a:lnTo>
                    <a:lnTo>
                      <a:pt x="195" y="132"/>
                    </a:lnTo>
                    <a:lnTo>
                      <a:pt x="189" y="131"/>
                    </a:lnTo>
                    <a:lnTo>
                      <a:pt x="182" y="131"/>
                    </a:lnTo>
                    <a:lnTo>
                      <a:pt x="175" y="131"/>
                    </a:lnTo>
                    <a:lnTo>
                      <a:pt x="171" y="128"/>
                    </a:lnTo>
                    <a:lnTo>
                      <a:pt x="166" y="128"/>
                    </a:lnTo>
                    <a:lnTo>
                      <a:pt x="159" y="124"/>
                    </a:lnTo>
                    <a:lnTo>
                      <a:pt x="154" y="123"/>
                    </a:lnTo>
                    <a:lnTo>
                      <a:pt x="148" y="121"/>
                    </a:lnTo>
                    <a:lnTo>
                      <a:pt x="141" y="120"/>
                    </a:lnTo>
                    <a:lnTo>
                      <a:pt x="136" y="120"/>
                    </a:lnTo>
                    <a:lnTo>
                      <a:pt x="130" y="118"/>
                    </a:lnTo>
                    <a:lnTo>
                      <a:pt x="125" y="117"/>
                    </a:lnTo>
                    <a:lnTo>
                      <a:pt x="121" y="115"/>
                    </a:lnTo>
                    <a:lnTo>
                      <a:pt x="114" y="114"/>
                    </a:lnTo>
                    <a:lnTo>
                      <a:pt x="109" y="112"/>
                    </a:lnTo>
                    <a:lnTo>
                      <a:pt x="103" y="112"/>
                    </a:lnTo>
                    <a:lnTo>
                      <a:pt x="100" y="110"/>
                    </a:lnTo>
                    <a:lnTo>
                      <a:pt x="94" y="109"/>
                    </a:lnTo>
                    <a:lnTo>
                      <a:pt x="89" y="107"/>
                    </a:lnTo>
                    <a:lnTo>
                      <a:pt x="85" y="106"/>
                    </a:lnTo>
                    <a:lnTo>
                      <a:pt x="80" y="104"/>
                    </a:lnTo>
                    <a:lnTo>
                      <a:pt x="77" y="103"/>
                    </a:lnTo>
                    <a:lnTo>
                      <a:pt x="71" y="101"/>
                    </a:lnTo>
                    <a:lnTo>
                      <a:pt x="66" y="99"/>
                    </a:lnTo>
                    <a:lnTo>
                      <a:pt x="62" y="98"/>
                    </a:lnTo>
                    <a:lnTo>
                      <a:pt x="59" y="96"/>
                    </a:lnTo>
                    <a:lnTo>
                      <a:pt x="55" y="95"/>
                    </a:lnTo>
                    <a:lnTo>
                      <a:pt x="50" y="95"/>
                    </a:lnTo>
                    <a:lnTo>
                      <a:pt x="46" y="93"/>
                    </a:lnTo>
                    <a:lnTo>
                      <a:pt x="43" y="90"/>
                    </a:lnTo>
                    <a:lnTo>
                      <a:pt x="41" y="89"/>
                    </a:lnTo>
                    <a:lnTo>
                      <a:pt x="35" y="89"/>
                    </a:lnTo>
                    <a:lnTo>
                      <a:pt x="32" y="87"/>
                    </a:lnTo>
                    <a:lnTo>
                      <a:pt x="26" y="84"/>
                    </a:lnTo>
                    <a:lnTo>
                      <a:pt x="21" y="84"/>
                    </a:lnTo>
                    <a:lnTo>
                      <a:pt x="16" y="81"/>
                    </a:lnTo>
                    <a:lnTo>
                      <a:pt x="12" y="79"/>
                    </a:lnTo>
                    <a:lnTo>
                      <a:pt x="7" y="78"/>
                    </a:lnTo>
                    <a:lnTo>
                      <a:pt x="5" y="76"/>
                    </a:lnTo>
                    <a:lnTo>
                      <a:pt x="1" y="75"/>
                    </a:lnTo>
                    <a:lnTo>
                      <a:pt x="0" y="75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>
                <a:off x="2109" y="1673"/>
                <a:ext cx="713" cy="1350"/>
              </a:xfrm>
              <a:custGeom>
                <a:avLst/>
                <a:gdLst/>
                <a:ahLst/>
                <a:cxnLst>
                  <a:cxn ang="0">
                    <a:pos x="629" y="9"/>
                  </a:cxn>
                  <a:cxn ang="0">
                    <a:pos x="616" y="32"/>
                  </a:cxn>
                  <a:cxn ang="0">
                    <a:pos x="602" y="65"/>
                  </a:cxn>
                  <a:cxn ang="0">
                    <a:pos x="582" y="107"/>
                  </a:cxn>
                  <a:cxn ang="0">
                    <a:pos x="564" y="156"/>
                  </a:cxn>
                  <a:cxn ang="0">
                    <a:pos x="541" y="206"/>
                  </a:cxn>
                  <a:cxn ang="0">
                    <a:pos x="520" y="259"/>
                  </a:cxn>
                  <a:cxn ang="0">
                    <a:pos x="500" y="307"/>
                  </a:cxn>
                  <a:cxn ang="0">
                    <a:pos x="482" y="354"/>
                  </a:cxn>
                  <a:cxn ang="0">
                    <a:pos x="468" y="394"/>
                  </a:cxn>
                  <a:cxn ang="0">
                    <a:pos x="457" y="429"/>
                  </a:cxn>
                  <a:cxn ang="0">
                    <a:pos x="443" y="471"/>
                  </a:cxn>
                  <a:cxn ang="0">
                    <a:pos x="421" y="521"/>
                  </a:cxn>
                  <a:cxn ang="0">
                    <a:pos x="398" y="577"/>
                  </a:cxn>
                  <a:cxn ang="0">
                    <a:pos x="369" y="638"/>
                  </a:cxn>
                  <a:cxn ang="0">
                    <a:pos x="341" y="702"/>
                  </a:cxn>
                  <a:cxn ang="0">
                    <a:pos x="306" y="766"/>
                  </a:cxn>
                  <a:cxn ang="0">
                    <a:pos x="274" y="828"/>
                  </a:cxn>
                  <a:cxn ang="0">
                    <a:pos x="242" y="888"/>
                  </a:cxn>
                  <a:cxn ang="0">
                    <a:pos x="212" y="941"/>
                  </a:cxn>
                  <a:cxn ang="0">
                    <a:pos x="183" y="986"/>
                  </a:cxn>
                  <a:cxn ang="0">
                    <a:pos x="156" y="1025"/>
                  </a:cxn>
                  <a:cxn ang="0">
                    <a:pos x="131" y="1066"/>
                  </a:cxn>
                  <a:cxn ang="0">
                    <a:pos x="106" y="1108"/>
                  </a:cxn>
                  <a:cxn ang="0">
                    <a:pos x="83" y="1148"/>
                  </a:cxn>
                  <a:cxn ang="0">
                    <a:pos x="63" y="1187"/>
                  </a:cxn>
                  <a:cxn ang="0">
                    <a:pos x="45" y="1222"/>
                  </a:cxn>
                  <a:cxn ang="0">
                    <a:pos x="29" y="1253"/>
                  </a:cxn>
                  <a:cxn ang="0">
                    <a:pos x="16" y="1278"/>
                  </a:cxn>
                  <a:cxn ang="0">
                    <a:pos x="4" y="1300"/>
                  </a:cxn>
                  <a:cxn ang="0">
                    <a:pos x="97" y="1350"/>
                  </a:cxn>
                  <a:cxn ang="0">
                    <a:pos x="104" y="1334"/>
                  </a:cxn>
                  <a:cxn ang="0">
                    <a:pos x="117" y="1311"/>
                  </a:cxn>
                  <a:cxn ang="0">
                    <a:pos x="131" y="1281"/>
                  </a:cxn>
                  <a:cxn ang="0">
                    <a:pos x="149" y="1245"/>
                  </a:cxn>
                  <a:cxn ang="0">
                    <a:pos x="167" y="1205"/>
                  </a:cxn>
                  <a:cxn ang="0">
                    <a:pos x="188" y="1161"/>
                  </a:cxn>
                  <a:cxn ang="0">
                    <a:pos x="208" y="1116"/>
                  </a:cxn>
                  <a:cxn ang="0">
                    <a:pos x="224" y="1072"/>
                  </a:cxn>
                  <a:cxn ang="0">
                    <a:pos x="238" y="1028"/>
                  </a:cxn>
                  <a:cxn ang="0">
                    <a:pos x="249" y="991"/>
                  </a:cxn>
                  <a:cxn ang="0">
                    <a:pos x="260" y="945"/>
                  </a:cxn>
                  <a:cxn ang="0">
                    <a:pos x="280" y="894"/>
                  </a:cxn>
                  <a:cxn ang="0">
                    <a:pos x="305" y="835"/>
                  </a:cxn>
                  <a:cxn ang="0">
                    <a:pos x="332" y="771"/>
                  </a:cxn>
                  <a:cxn ang="0">
                    <a:pos x="364" y="705"/>
                  </a:cxn>
                  <a:cxn ang="0">
                    <a:pos x="396" y="640"/>
                  </a:cxn>
                  <a:cxn ang="0">
                    <a:pos x="428" y="577"/>
                  </a:cxn>
                  <a:cxn ang="0">
                    <a:pos x="460" y="521"/>
                  </a:cxn>
                  <a:cxn ang="0">
                    <a:pos x="487" y="474"/>
                  </a:cxn>
                  <a:cxn ang="0">
                    <a:pos x="511" y="437"/>
                  </a:cxn>
                  <a:cxn ang="0">
                    <a:pos x="530" y="413"/>
                  </a:cxn>
                  <a:cxn ang="0">
                    <a:pos x="550" y="384"/>
                  </a:cxn>
                  <a:cxn ang="0">
                    <a:pos x="571" y="341"/>
                  </a:cxn>
                  <a:cxn ang="0">
                    <a:pos x="595" y="295"/>
                  </a:cxn>
                  <a:cxn ang="0">
                    <a:pos x="618" y="241"/>
                  </a:cxn>
                  <a:cxn ang="0">
                    <a:pos x="641" y="190"/>
                  </a:cxn>
                  <a:cxn ang="0">
                    <a:pos x="663" y="138"/>
                  </a:cxn>
                  <a:cxn ang="0">
                    <a:pos x="681" y="93"/>
                  </a:cxn>
                  <a:cxn ang="0">
                    <a:pos x="695" y="56"/>
                  </a:cxn>
                  <a:cxn ang="0">
                    <a:pos x="706" y="29"/>
                  </a:cxn>
                  <a:cxn ang="0">
                    <a:pos x="713" y="14"/>
                  </a:cxn>
                </a:cxnLst>
                <a:rect l="0" t="0" r="r" b="b"/>
                <a:pathLst>
                  <a:path w="713" h="1350">
                    <a:moveTo>
                      <a:pt x="634" y="0"/>
                    </a:moveTo>
                    <a:lnTo>
                      <a:pt x="632" y="0"/>
                    </a:lnTo>
                    <a:lnTo>
                      <a:pt x="631" y="3"/>
                    </a:lnTo>
                    <a:lnTo>
                      <a:pt x="631" y="4"/>
                    </a:lnTo>
                    <a:lnTo>
                      <a:pt x="629" y="7"/>
                    </a:lnTo>
                    <a:lnTo>
                      <a:pt x="629" y="9"/>
                    </a:lnTo>
                    <a:lnTo>
                      <a:pt x="627" y="12"/>
                    </a:lnTo>
                    <a:lnTo>
                      <a:pt x="625" y="17"/>
                    </a:lnTo>
                    <a:lnTo>
                      <a:pt x="622" y="20"/>
                    </a:lnTo>
                    <a:lnTo>
                      <a:pt x="622" y="23"/>
                    </a:lnTo>
                    <a:lnTo>
                      <a:pt x="618" y="28"/>
                    </a:lnTo>
                    <a:lnTo>
                      <a:pt x="616" y="32"/>
                    </a:lnTo>
                    <a:lnTo>
                      <a:pt x="614" y="37"/>
                    </a:lnTo>
                    <a:lnTo>
                      <a:pt x="613" y="42"/>
                    </a:lnTo>
                    <a:lnTo>
                      <a:pt x="611" y="49"/>
                    </a:lnTo>
                    <a:lnTo>
                      <a:pt x="607" y="53"/>
                    </a:lnTo>
                    <a:lnTo>
                      <a:pt x="604" y="59"/>
                    </a:lnTo>
                    <a:lnTo>
                      <a:pt x="602" y="65"/>
                    </a:lnTo>
                    <a:lnTo>
                      <a:pt x="598" y="73"/>
                    </a:lnTo>
                    <a:lnTo>
                      <a:pt x="597" y="78"/>
                    </a:lnTo>
                    <a:lnTo>
                      <a:pt x="593" y="85"/>
                    </a:lnTo>
                    <a:lnTo>
                      <a:pt x="589" y="92"/>
                    </a:lnTo>
                    <a:lnTo>
                      <a:pt x="588" y="101"/>
                    </a:lnTo>
                    <a:lnTo>
                      <a:pt x="582" y="107"/>
                    </a:lnTo>
                    <a:lnTo>
                      <a:pt x="580" y="115"/>
                    </a:lnTo>
                    <a:lnTo>
                      <a:pt x="577" y="123"/>
                    </a:lnTo>
                    <a:lnTo>
                      <a:pt x="573" y="131"/>
                    </a:lnTo>
                    <a:lnTo>
                      <a:pt x="570" y="138"/>
                    </a:lnTo>
                    <a:lnTo>
                      <a:pt x="568" y="148"/>
                    </a:lnTo>
                    <a:lnTo>
                      <a:pt x="564" y="156"/>
                    </a:lnTo>
                    <a:lnTo>
                      <a:pt x="559" y="163"/>
                    </a:lnTo>
                    <a:lnTo>
                      <a:pt x="557" y="171"/>
                    </a:lnTo>
                    <a:lnTo>
                      <a:pt x="554" y="182"/>
                    </a:lnTo>
                    <a:lnTo>
                      <a:pt x="548" y="190"/>
                    </a:lnTo>
                    <a:lnTo>
                      <a:pt x="545" y="198"/>
                    </a:lnTo>
                    <a:lnTo>
                      <a:pt x="541" y="206"/>
                    </a:lnTo>
                    <a:lnTo>
                      <a:pt x="537" y="213"/>
                    </a:lnTo>
                    <a:lnTo>
                      <a:pt x="532" y="224"/>
                    </a:lnTo>
                    <a:lnTo>
                      <a:pt x="530" y="234"/>
                    </a:lnTo>
                    <a:lnTo>
                      <a:pt x="527" y="241"/>
                    </a:lnTo>
                    <a:lnTo>
                      <a:pt x="523" y="249"/>
                    </a:lnTo>
                    <a:lnTo>
                      <a:pt x="520" y="259"/>
                    </a:lnTo>
                    <a:lnTo>
                      <a:pt x="516" y="268"/>
                    </a:lnTo>
                    <a:lnTo>
                      <a:pt x="511" y="276"/>
                    </a:lnTo>
                    <a:lnTo>
                      <a:pt x="509" y="284"/>
                    </a:lnTo>
                    <a:lnTo>
                      <a:pt x="505" y="291"/>
                    </a:lnTo>
                    <a:lnTo>
                      <a:pt x="503" y="301"/>
                    </a:lnTo>
                    <a:lnTo>
                      <a:pt x="500" y="307"/>
                    </a:lnTo>
                    <a:lnTo>
                      <a:pt x="496" y="318"/>
                    </a:lnTo>
                    <a:lnTo>
                      <a:pt x="493" y="324"/>
                    </a:lnTo>
                    <a:lnTo>
                      <a:pt x="491" y="332"/>
                    </a:lnTo>
                    <a:lnTo>
                      <a:pt x="487" y="340"/>
                    </a:lnTo>
                    <a:lnTo>
                      <a:pt x="486" y="346"/>
                    </a:lnTo>
                    <a:lnTo>
                      <a:pt x="482" y="354"/>
                    </a:lnTo>
                    <a:lnTo>
                      <a:pt x="480" y="362"/>
                    </a:lnTo>
                    <a:lnTo>
                      <a:pt x="477" y="369"/>
                    </a:lnTo>
                    <a:lnTo>
                      <a:pt x="473" y="376"/>
                    </a:lnTo>
                    <a:lnTo>
                      <a:pt x="471" y="384"/>
                    </a:lnTo>
                    <a:lnTo>
                      <a:pt x="469" y="388"/>
                    </a:lnTo>
                    <a:lnTo>
                      <a:pt x="468" y="394"/>
                    </a:lnTo>
                    <a:lnTo>
                      <a:pt x="466" y="401"/>
                    </a:lnTo>
                    <a:lnTo>
                      <a:pt x="466" y="405"/>
                    </a:lnTo>
                    <a:lnTo>
                      <a:pt x="464" y="413"/>
                    </a:lnTo>
                    <a:lnTo>
                      <a:pt x="460" y="418"/>
                    </a:lnTo>
                    <a:lnTo>
                      <a:pt x="460" y="424"/>
                    </a:lnTo>
                    <a:lnTo>
                      <a:pt x="457" y="429"/>
                    </a:lnTo>
                    <a:lnTo>
                      <a:pt x="457" y="437"/>
                    </a:lnTo>
                    <a:lnTo>
                      <a:pt x="453" y="441"/>
                    </a:lnTo>
                    <a:lnTo>
                      <a:pt x="452" y="449"/>
                    </a:lnTo>
                    <a:lnTo>
                      <a:pt x="448" y="455"/>
                    </a:lnTo>
                    <a:lnTo>
                      <a:pt x="446" y="463"/>
                    </a:lnTo>
                    <a:lnTo>
                      <a:pt x="443" y="471"/>
                    </a:lnTo>
                    <a:lnTo>
                      <a:pt x="439" y="477"/>
                    </a:lnTo>
                    <a:lnTo>
                      <a:pt x="437" y="487"/>
                    </a:lnTo>
                    <a:lnTo>
                      <a:pt x="434" y="494"/>
                    </a:lnTo>
                    <a:lnTo>
                      <a:pt x="430" y="502"/>
                    </a:lnTo>
                    <a:lnTo>
                      <a:pt x="425" y="510"/>
                    </a:lnTo>
                    <a:lnTo>
                      <a:pt x="421" y="521"/>
                    </a:lnTo>
                    <a:lnTo>
                      <a:pt x="419" y="530"/>
                    </a:lnTo>
                    <a:lnTo>
                      <a:pt x="416" y="538"/>
                    </a:lnTo>
                    <a:lnTo>
                      <a:pt x="410" y="549"/>
                    </a:lnTo>
                    <a:lnTo>
                      <a:pt x="407" y="557"/>
                    </a:lnTo>
                    <a:lnTo>
                      <a:pt x="401" y="568"/>
                    </a:lnTo>
                    <a:lnTo>
                      <a:pt x="398" y="577"/>
                    </a:lnTo>
                    <a:lnTo>
                      <a:pt x="392" y="588"/>
                    </a:lnTo>
                    <a:lnTo>
                      <a:pt x="389" y="597"/>
                    </a:lnTo>
                    <a:lnTo>
                      <a:pt x="385" y="608"/>
                    </a:lnTo>
                    <a:lnTo>
                      <a:pt x="380" y="618"/>
                    </a:lnTo>
                    <a:lnTo>
                      <a:pt x="375" y="627"/>
                    </a:lnTo>
                    <a:lnTo>
                      <a:pt x="369" y="638"/>
                    </a:lnTo>
                    <a:lnTo>
                      <a:pt x="366" y="650"/>
                    </a:lnTo>
                    <a:lnTo>
                      <a:pt x="360" y="660"/>
                    </a:lnTo>
                    <a:lnTo>
                      <a:pt x="355" y="671"/>
                    </a:lnTo>
                    <a:lnTo>
                      <a:pt x="349" y="682"/>
                    </a:lnTo>
                    <a:lnTo>
                      <a:pt x="344" y="693"/>
                    </a:lnTo>
                    <a:lnTo>
                      <a:pt x="341" y="702"/>
                    </a:lnTo>
                    <a:lnTo>
                      <a:pt x="335" y="713"/>
                    </a:lnTo>
                    <a:lnTo>
                      <a:pt x="330" y="724"/>
                    </a:lnTo>
                    <a:lnTo>
                      <a:pt x="324" y="733"/>
                    </a:lnTo>
                    <a:lnTo>
                      <a:pt x="317" y="744"/>
                    </a:lnTo>
                    <a:lnTo>
                      <a:pt x="314" y="757"/>
                    </a:lnTo>
                    <a:lnTo>
                      <a:pt x="306" y="766"/>
                    </a:lnTo>
                    <a:lnTo>
                      <a:pt x="303" y="777"/>
                    </a:lnTo>
                    <a:lnTo>
                      <a:pt x="296" y="788"/>
                    </a:lnTo>
                    <a:lnTo>
                      <a:pt x="290" y="797"/>
                    </a:lnTo>
                    <a:lnTo>
                      <a:pt x="285" y="807"/>
                    </a:lnTo>
                    <a:lnTo>
                      <a:pt x="280" y="817"/>
                    </a:lnTo>
                    <a:lnTo>
                      <a:pt x="274" y="828"/>
                    </a:lnTo>
                    <a:lnTo>
                      <a:pt x="269" y="838"/>
                    </a:lnTo>
                    <a:lnTo>
                      <a:pt x="264" y="849"/>
                    </a:lnTo>
                    <a:lnTo>
                      <a:pt x="258" y="860"/>
                    </a:lnTo>
                    <a:lnTo>
                      <a:pt x="255" y="869"/>
                    </a:lnTo>
                    <a:lnTo>
                      <a:pt x="249" y="878"/>
                    </a:lnTo>
                    <a:lnTo>
                      <a:pt x="242" y="888"/>
                    </a:lnTo>
                    <a:lnTo>
                      <a:pt x="237" y="897"/>
                    </a:lnTo>
                    <a:lnTo>
                      <a:pt x="233" y="905"/>
                    </a:lnTo>
                    <a:lnTo>
                      <a:pt x="228" y="913"/>
                    </a:lnTo>
                    <a:lnTo>
                      <a:pt x="222" y="924"/>
                    </a:lnTo>
                    <a:lnTo>
                      <a:pt x="217" y="931"/>
                    </a:lnTo>
                    <a:lnTo>
                      <a:pt x="212" y="941"/>
                    </a:lnTo>
                    <a:lnTo>
                      <a:pt x="208" y="949"/>
                    </a:lnTo>
                    <a:lnTo>
                      <a:pt x="201" y="955"/>
                    </a:lnTo>
                    <a:lnTo>
                      <a:pt x="197" y="964"/>
                    </a:lnTo>
                    <a:lnTo>
                      <a:pt x="192" y="970"/>
                    </a:lnTo>
                    <a:lnTo>
                      <a:pt x="188" y="978"/>
                    </a:lnTo>
                    <a:lnTo>
                      <a:pt x="183" y="986"/>
                    </a:lnTo>
                    <a:lnTo>
                      <a:pt x="179" y="994"/>
                    </a:lnTo>
                    <a:lnTo>
                      <a:pt x="174" y="999"/>
                    </a:lnTo>
                    <a:lnTo>
                      <a:pt x="170" y="1006"/>
                    </a:lnTo>
                    <a:lnTo>
                      <a:pt x="165" y="1011"/>
                    </a:lnTo>
                    <a:lnTo>
                      <a:pt x="161" y="1019"/>
                    </a:lnTo>
                    <a:lnTo>
                      <a:pt x="156" y="1025"/>
                    </a:lnTo>
                    <a:lnTo>
                      <a:pt x="153" y="1033"/>
                    </a:lnTo>
                    <a:lnTo>
                      <a:pt x="147" y="1039"/>
                    </a:lnTo>
                    <a:lnTo>
                      <a:pt x="144" y="1045"/>
                    </a:lnTo>
                    <a:lnTo>
                      <a:pt x="140" y="1053"/>
                    </a:lnTo>
                    <a:lnTo>
                      <a:pt x="135" y="1061"/>
                    </a:lnTo>
                    <a:lnTo>
                      <a:pt x="131" y="1066"/>
                    </a:lnTo>
                    <a:lnTo>
                      <a:pt x="126" y="1073"/>
                    </a:lnTo>
                    <a:lnTo>
                      <a:pt x="122" y="1080"/>
                    </a:lnTo>
                    <a:lnTo>
                      <a:pt x="118" y="1088"/>
                    </a:lnTo>
                    <a:lnTo>
                      <a:pt x="115" y="1094"/>
                    </a:lnTo>
                    <a:lnTo>
                      <a:pt x="111" y="1102"/>
                    </a:lnTo>
                    <a:lnTo>
                      <a:pt x="106" y="1108"/>
                    </a:lnTo>
                    <a:lnTo>
                      <a:pt x="102" y="1114"/>
                    </a:lnTo>
                    <a:lnTo>
                      <a:pt x="99" y="1122"/>
                    </a:lnTo>
                    <a:lnTo>
                      <a:pt x="95" y="1128"/>
                    </a:lnTo>
                    <a:lnTo>
                      <a:pt x="90" y="1134"/>
                    </a:lnTo>
                    <a:lnTo>
                      <a:pt x="86" y="1141"/>
                    </a:lnTo>
                    <a:lnTo>
                      <a:pt x="83" y="1148"/>
                    </a:lnTo>
                    <a:lnTo>
                      <a:pt x="81" y="1155"/>
                    </a:lnTo>
                    <a:lnTo>
                      <a:pt x="76" y="1161"/>
                    </a:lnTo>
                    <a:lnTo>
                      <a:pt x="72" y="1167"/>
                    </a:lnTo>
                    <a:lnTo>
                      <a:pt x="70" y="1175"/>
                    </a:lnTo>
                    <a:lnTo>
                      <a:pt x="67" y="1181"/>
                    </a:lnTo>
                    <a:lnTo>
                      <a:pt x="63" y="1187"/>
                    </a:lnTo>
                    <a:lnTo>
                      <a:pt x="59" y="1194"/>
                    </a:lnTo>
                    <a:lnTo>
                      <a:pt x="58" y="1198"/>
                    </a:lnTo>
                    <a:lnTo>
                      <a:pt x="54" y="1206"/>
                    </a:lnTo>
                    <a:lnTo>
                      <a:pt x="49" y="1209"/>
                    </a:lnTo>
                    <a:lnTo>
                      <a:pt x="47" y="1217"/>
                    </a:lnTo>
                    <a:lnTo>
                      <a:pt x="45" y="1222"/>
                    </a:lnTo>
                    <a:lnTo>
                      <a:pt x="42" y="1228"/>
                    </a:lnTo>
                    <a:lnTo>
                      <a:pt x="38" y="1233"/>
                    </a:lnTo>
                    <a:lnTo>
                      <a:pt x="36" y="1237"/>
                    </a:lnTo>
                    <a:lnTo>
                      <a:pt x="34" y="1242"/>
                    </a:lnTo>
                    <a:lnTo>
                      <a:pt x="31" y="1248"/>
                    </a:lnTo>
                    <a:lnTo>
                      <a:pt x="29" y="1253"/>
                    </a:lnTo>
                    <a:lnTo>
                      <a:pt x="25" y="1258"/>
                    </a:lnTo>
                    <a:lnTo>
                      <a:pt x="24" y="1262"/>
                    </a:lnTo>
                    <a:lnTo>
                      <a:pt x="22" y="1267"/>
                    </a:lnTo>
                    <a:lnTo>
                      <a:pt x="20" y="1270"/>
                    </a:lnTo>
                    <a:lnTo>
                      <a:pt x="18" y="1275"/>
                    </a:lnTo>
                    <a:lnTo>
                      <a:pt x="16" y="1278"/>
                    </a:lnTo>
                    <a:lnTo>
                      <a:pt x="13" y="1283"/>
                    </a:lnTo>
                    <a:lnTo>
                      <a:pt x="13" y="1286"/>
                    </a:lnTo>
                    <a:lnTo>
                      <a:pt x="11" y="1289"/>
                    </a:lnTo>
                    <a:lnTo>
                      <a:pt x="9" y="1292"/>
                    </a:lnTo>
                    <a:lnTo>
                      <a:pt x="7" y="1295"/>
                    </a:lnTo>
                    <a:lnTo>
                      <a:pt x="4" y="1300"/>
                    </a:lnTo>
                    <a:lnTo>
                      <a:pt x="4" y="1306"/>
                    </a:lnTo>
                    <a:lnTo>
                      <a:pt x="0" y="1308"/>
                    </a:lnTo>
                    <a:lnTo>
                      <a:pt x="0" y="1311"/>
                    </a:lnTo>
                    <a:lnTo>
                      <a:pt x="0" y="1312"/>
                    </a:lnTo>
                    <a:lnTo>
                      <a:pt x="0" y="1314"/>
                    </a:lnTo>
                    <a:lnTo>
                      <a:pt x="97" y="1350"/>
                    </a:lnTo>
                    <a:lnTo>
                      <a:pt x="97" y="1350"/>
                    </a:lnTo>
                    <a:lnTo>
                      <a:pt x="97" y="1347"/>
                    </a:lnTo>
                    <a:lnTo>
                      <a:pt x="99" y="1342"/>
                    </a:lnTo>
                    <a:lnTo>
                      <a:pt x="102" y="1339"/>
                    </a:lnTo>
                    <a:lnTo>
                      <a:pt x="102" y="1336"/>
                    </a:lnTo>
                    <a:lnTo>
                      <a:pt x="104" y="1334"/>
                    </a:lnTo>
                    <a:lnTo>
                      <a:pt x="106" y="1329"/>
                    </a:lnTo>
                    <a:lnTo>
                      <a:pt x="106" y="1326"/>
                    </a:lnTo>
                    <a:lnTo>
                      <a:pt x="110" y="1323"/>
                    </a:lnTo>
                    <a:lnTo>
                      <a:pt x="111" y="1319"/>
                    </a:lnTo>
                    <a:lnTo>
                      <a:pt x="113" y="1315"/>
                    </a:lnTo>
                    <a:lnTo>
                      <a:pt x="117" y="1311"/>
                    </a:lnTo>
                    <a:lnTo>
                      <a:pt x="117" y="1306"/>
                    </a:lnTo>
                    <a:lnTo>
                      <a:pt x="120" y="1301"/>
                    </a:lnTo>
                    <a:lnTo>
                      <a:pt x="122" y="1297"/>
                    </a:lnTo>
                    <a:lnTo>
                      <a:pt x="126" y="1292"/>
                    </a:lnTo>
                    <a:lnTo>
                      <a:pt x="127" y="1287"/>
                    </a:lnTo>
                    <a:lnTo>
                      <a:pt x="131" y="1281"/>
                    </a:lnTo>
                    <a:lnTo>
                      <a:pt x="133" y="1275"/>
                    </a:lnTo>
                    <a:lnTo>
                      <a:pt x="138" y="1270"/>
                    </a:lnTo>
                    <a:lnTo>
                      <a:pt x="140" y="1264"/>
                    </a:lnTo>
                    <a:lnTo>
                      <a:pt x="142" y="1258"/>
                    </a:lnTo>
                    <a:lnTo>
                      <a:pt x="145" y="1251"/>
                    </a:lnTo>
                    <a:lnTo>
                      <a:pt x="149" y="1245"/>
                    </a:lnTo>
                    <a:lnTo>
                      <a:pt x="153" y="1239"/>
                    </a:lnTo>
                    <a:lnTo>
                      <a:pt x="154" y="1233"/>
                    </a:lnTo>
                    <a:lnTo>
                      <a:pt x="158" y="1225"/>
                    </a:lnTo>
                    <a:lnTo>
                      <a:pt x="161" y="1220"/>
                    </a:lnTo>
                    <a:lnTo>
                      <a:pt x="165" y="1211"/>
                    </a:lnTo>
                    <a:lnTo>
                      <a:pt x="167" y="1205"/>
                    </a:lnTo>
                    <a:lnTo>
                      <a:pt x="172" y="1197"/>
                    </a:lnTo>
                    <a:lnTo>
                      <a:pt x="176" y="1189"/>
                    </a:lnTo>
                    <a:lnTo>
                      <a:pt x="178" y="1183"/>
                    </a:lnTo>
                    <a:lnTo>
                      <a:pt x="181" y="1175"/>
                    </a:lnTo>
                    <a:lnTo>
                      <a:pt x="185" y="1167"/>
                    </a:lnTo>
                    <a:lnTo>
                      <a:pt x="188" y="1161"/>
                    </a:lnTo>
                    <a:lnTo>
                      <a:pt x="190" y="1153"/>
                    </a:lnTo>
                    <a:lnTo>
                      <a:pt x="194" y="1144"/>
                    </a:lnTo>
                    <a:lnTo>
                      <a:pt x="197" y="1137"/>
                    </a:lnTo>
                    <a:lnTo>
                      <a:pt x="201" y="1131"/>
                    </a:lnTo>
                    <a:lnTo>
                      <a:pt x="203" y="1123"/>
                    </a:lnTo>
                    <a:lnTo>
                      <a:pt x="208" y="1116"/>
                    </a:lnTo>
                    <a:lnTo>
                      <a:pt x="210" y="1108"/>
                    </a:lnTo>
                    <a:lnTo>
                      <a:pt x="213" y="1100"/>
                    </a:lnTo>
                    <a:lnTo>
                      <a:pt x="215" y="1094"/>
                    </a:lnTo>
                    <a:lnTo>
                      <a:pt x="219" y="1086"/>
                    </a:lnTo>
                    <a:lnTo>
                      <a:pt x="221" y="1078"/>
                    </a:lnTo>
                    <a:lnTo>
                      <a:pt x="224" y="1072"/>
                    </a:lnTo>
                    <a:lnTo>
                      <a:pt x="226" y="1064"/>
                    </a:lnTo>
                    <a:lnTo>
                      <a:pt x="228" y="1056"/>
                    </a:lnTo>
                    <a:lnTo>
                      <a:pt x="231" y="1050"/>
                    </a:lnTo>
                    <a:lnTo>
                      <a:pt x="235" y="1042"/>
                    </a:lnTo>
                    <a:lnTo>
                      <a:pt x="237" y="1034"/>
                    </a:lnTo>
                    <a:lnTo>
                      <a:pt x="238" y="1028"/>
                    </a:lnTo>
                    <a:lnTo>
                      <a:pt x="240" y="1022"/>
                    </a:lnTo>
                    <a:lnTo>
                      <a:pt x="242" y="1016"/>
                    </a:lnTo>
                    <a:lnTo>
                      <a:pt x="246" y="1008"/>
                    </a:lnTo>
                    <a:lnTo>
                      <a:pt x="247" y="1002"/>
                    </a:lnTo>
                    <a:lnTo>
                      <a:pt x="249" y="995"/>
                    </a:lnTo>
                    <a:lnTo>
                      <a:pt x="249" y="991"/>
                    </a:lnTo>
                    <a:lnTo>
                      <a:pt x="251" y="983"/>
                    </a:lnTo>
                    <a:lnTo>
                      <a:pt x="253" y="977"/>
                    </a:lnTo>
                    <a:lnTo>
                      <a:pt x="255" y="969"/>
                    </a:lnTo>
                    <a:lnTo>
                      <a:pt x="256" y="963"/>
                    </a:lnTo>
                    <a:lnTo>
                      <a:pt x="258" y="955"/>
                    </a:lnTo>
                    <a:lnTo>
                      <a:pt x="260" y="945"/>
                    </a:lnTo>
                    <a:lnTo>
                      <a:pt x="264" y="938"/>
                    </a:lnTo>
                    <a:lnTo>
                      <a:pt x="267" y="930"/>
                    </a:lnTo>
                    <a:lnTo>
                      <a:pt x="269" y="921"/>
                    </a:lnTo>
                    <a:lnTo>
                      <a:pt x="272" y="913"/>
                    </a:lnTo>
                    <a:lnTo>
                      <a:pt x="276" y="902"/>
                    </a:lnTo>
                    <a:lnTo>
                      <a:pt x="280" y="894"/>
                    </a:lnTo>
                    <a:lnTo>
                      <a:pt x="285" y="885"/>
                    </a:lnTo>
                    <a:lnTo>
                      <a:pt x="287" y="874"/>
                    </a:lnTo>
                    <a:lnTo>
                      <a:pt x="292" y="864"/>
                    </a:lnTo>
                    <a:lnTo>
                      <a:pt x="296" y="855"/>
                    </a:lnTo>
                    <a:lnTo>
                      <a:pt x="299" y="844"/>
                    </a:lnTo>
                    <a:lnTo>
                      <a:pt x="305" y="835"/>
                    </a:lnTo>
                    <a:lnTo>
                      <a:pt x="308" y="824"/>
                    </a:lnTo>
                    <a:lnTo>
                      <a:pt x="314" y="813"/>
                    </a:lnTo>
                    <a:lnTo>
                      <a:pt x="317" y="803"/>
                    </a:lnTo>
                    <a:lnTo>
                      <a:pt x="323" y="793"/>
                    </a:lnTo>
                    <a:lnTo>
                      <a:pt x="326" y="782"/>
                    </a:lnTo>
                    <a:lnTo>
                      <a:pt x="332" y="771"/>
                    </a:lnTo>
                    <a:lnTo>
                      <a:pt x="337" y="760"/>
                    </a:lnTo>
                    <a:lnTo>
                      <a:pt x="342" y="749"/>
                    </a:lnTo>
                    <a:lnTo>
                      <a:pt x="348" y="736"/>
                    </a:lnTo>
                    <a:lnTo>
                      <a:pt x="353" y="727"/>
                    </a:lnTo>
                    <a:lnTo>
                      <a:pt x="358" y="716"/>
                    </a:lnTo>
                    <a:lnTo>
                      <a:pt x="364" y="705"/>
                    </a:lnTo>
                    <a:lnTo>
                      <a:pt x="369" y="694"/>
                    </a:lnTo>
                    <a:lnTo>
                      <a:pt x="376" y="683"/>
                    </a:lnTo>
                    <a:lnTo>
                      <a:pt x="380" y="671"/>
                    </a:lnTo>
                    <a:lnTo>
                      <a:pt x="385" y="661"/>
                    </a:lnTo>
                    <a:lnTo>
                      <a:pt x="389" y="650"/>
                    </a:lnTo>
                    <a:lnTo>
                      <a:pt x="396" y="640"/>
                    </a:lnTo>
                    <a:lnTo>
                      <a:pt x="401" y="629"/>
                    </a:lnTo>
                    <a:lnTo>
                      <a:pt x="407" y="619"/>
                    </a:lnTo>
                    <a:lnTo>
                      <a:pt x="412" y="608"/>
                    </a:lnTo>
                    <a:lnTo>
                      <a:pt x="417" y="597"/>
                    </a:lnTo>
                    <a:lnTo>
                      <a:pt x="423" y="588"/>
                    </a:lnTo>
                    <a:lnTo>
                      <a:pt x="428" y="577"/>
                    </a:lnTo>
                    <a:lnTo>
                      <a:pt x="434" y="568"/>
                    </a:lnTo>
                    <a:lnTo>
                      <a:pt x="439" y="558"/>
                    </a:lnTo>
                    <a:lnTo>
                      <a:pt x="444" y="549"/>
                    </a:lnTo>
                    <a:lnTo>
                      <a:pt x="450" y="540"/>
                    </a:lnTo>
                    <a:lnTo>
                      <a:pt x="453" y="530"/>
                    </a:lnTo>
                    <a:lnTo>
                      <a:pt x="460" y="521"/>
                    </a:lnTo>
                    <a:lnTo>
                      <a:pt x="464" y="512"/>
                    </a:lnTo>
                    <a:lnTo>
                      <a:pt x="469" y="504"/>
                    </a:lnTo>
                    <a:lnTo>
                      <a:pt x="473" y="496"/>
                    </a:lnTo>
                    <a:lnTo>
                      <a:pt x="478" y="490"/>
                    </a:lnTo>
                    <a:lnTo>
                      <a:pt x="482" y="480"/>
                    </a:lnTo>
                    <a:lnTo>
                      <a:pt x="487" y="474"/>
                    </a:lnTo>
                    <a:lnTo>
                      <a:pt x="491" y="468"/>
                    </a:lnTo>
                    <a:lnTo>
                      <a:pt x="496" y="460"/>
                    </a:lnTo>
                    <a:lnTo>
                      <a:pt x="500" y="455"/>
                    </a:lnTo>
                    <a:lnTo>
                      <a:pt x="503" y="448"/>
                    </a:lnTo>
                    <a:lnTo>
                      <a:pt x="507" y="443"/>
                    </a:lnTo>
                    <a:lnTo>
                      <a:pt x="511" y="437"/>
                    </a:lnTo>
                    <a:lnTo>
                      <a:pt x="514" y="432"/>
                    </a:lnTo>
                    <a:lnTo>
                      <a:pt x="518" y="429"/>
                    </a:lnTo>
                    <a:lnTo>
                      <a:pt x="521" y="424"/>
                    </a:lnTo>
                    <a:lnTo>
                      <a:pt x="525" y="421"/>
                    </a:lnTo>
                    <a:lnTo>
                      <a:pt x="528" y="416"/>
                    </a:lnTo>
                    <a:lnTo>
                      <a:pt x="530" y="413"/>
                    </a:lnTo>
                    <a:lnTo>
                      <a:pt x="532" y="408"/>
                    </a:lnTo>
                    <a:lnTo>
                      <a:pt x="536" y="404"/>
                    </a:lnTo>
                    <a:lnTo>
                      <a:pt x="539" y="399"/>
                    </a:lnTo>
                    <a:lnTo>
                      <a:pt x="541" y="393"/>
                    </a:lnTo>
                    <a:lnTo>
                      <a:pt x="546" y="388"/>
                    </a:lnTo>
                    <a:lnTo>
                      <a:pt x="550" y="384"/>
                    </a:lnTo>
                    <a:lnTo>
                      <a:pt x="554" y="376"/>
                    </a:lnTo>
                    <a:lnTo>
                      <a:pt x="557" y="369"/>
                    </a:lnTo>
                    <a:lnTo>
                      <a:pt x="559" y="362"/>
                    </a:lnTo>
                    <a:lnTo>
                      <a:pt x="564" y="357"/>
                    </a:lnTo>
                    <a:lnTo>
                      <a:pt x="568" y="349"/>
                    </a:lnTo>
                    <a:lnTo>
                      <a:pt x="571" y="341"/>
                    </a:lnTo>
                    <a:lnTo>
                      <a:pt x="575" y="334"/>
                    </a:lnTo>
                    <a:lnTo>
                      <a:pt x="579" y="327"/>
                    </a:lnTo>
                    <a:lnTo>
                      <a:pt x="582" y="318"/>
                    </a:lnTo>
                    <a:lnTo>
                      <a:pt x="588" y="310"/>
                    </a:lnTo>
                    <a:lnTo>
                      <a:pt x="591" y="302"/>
                    </a:lnTo>
                    <a:lnTo>
                      <a:pt x="595" y="295"/>
                    </a:lnTo>
                    <a:lnTo>
                      <a:pt x="598" y="285"/>
                    </a:lnTo>
                    <a:lnTo>
                      <a:pt x="602" y="276"/>
                    </a:lnTo>
                    <a:lnTo>
                      <a:pt x="605" y="268"/>
                    </a:lnTo>
                    <a:lnTo>
                      <a:pt x="609" y="260"/>
                    </a:lnTo>
                    <a:lnTo>
                      <a:pt x="613" y="251"/>
                    </a:lnTo>
                    <a:lnTo>
                      <a:pt x="618" y="241"/>
                    </a:lnTo>
                    <a:lnTo>
                      <a:pt x="622" y="234"/>
                    </a:lnTo>
                    <a:lnTo>
                      <a:pt x="625" y="224"/>
                    </a:lnTo>
                    <a:lnTo>
                      <a:pt x="631" y="216"/>
                    </a:lnTo>
                    <a:lnTo>
                      <a:pt x="634" y="207"/>
                    </a:lnTo>
                    <a:lnTo>
                      <a:pt x="638" y="198"/>
                    </a:lnTo>
                    <a:lnTo>
                      <a:pt x="641" y="190"/>
                    </a:lnTo>
                    <a:lnTo>
                      <a:pt x="645" y="182"/>
                    </a:lnTo>
                    <a:lnTo>
                      <a:pt x="648" y="171"/>
                    </a:lnTo>
                    <a:lnTo>
                      <a:pt x="652" y="163"/>
                    </a:lnTo>
                    <a:lnTo>
                      <a:pt x="654" y="156"/>
                    </a:lnTo>
                    <a:lnTo>
                      <a:pt x="657" y="148"/>
                    </a:lnTo>
                    <a:lnTo>
                      <a:pt x="663" y="138"/>
                    </a:lnTo>
                    <a:lnTo>
                      <a:pt x="666" y="131"/>
                    </a:lnTo>
                    <a:lnTo>
                      <a:pt x="670" y="123"/>
                    </a:lnTo>
                    <a:lnTo>
                      <a:pt x="672" y="115"/>
                    </a:lnTo>
                    <a:lnTo>
                      <a:pt x="675" y="107"/>
                    </a:lnTo>
                    <a:lnTo>
                      <a:pt x="677" y="99"/>
                    </a:lnTo>
                    <a:lnTo>
                      <a:pt x="681" y="93"/>
                    </a:lnTo>
                    <a:lnTo>
                      <a:pt x="684" y="87"/>
                    </a:lnTo>
                    <a:lnTo>
                      <a:pt x="686" y="79"/>
                    </a:lnTo>
                    <a:lnTo>
                      <a:pt x="688" y="73"/>
                    </a:lnTo>
                    <a:lnTo>
                      <a:pt x="691" y="67"/>
                    </a:lnTo>
                    <a:lnTo>
                      <a:pt x="693" y="60"/>
                    </a:lnTo>
                    <a:lnTo>
                      <a:pt x="695" y="56"/>
                    </a:lnTo>
                    <a:lnTo>
                      <a:pt x="697" y="49"/>
                    </a:lnTo>
                    <a:lnTo>
                      <a:pt x="699" y="45"/>
                    </a:lnTo>
                    <a:lnTo>
                      <a:pt x="700" y="40"/>
                    </a:lnTo>
                    <a:lnTo>
                      <a:pt x="704" y="35"/>
                    </a:lnTo>
                    <a:lnTo>
                      <a:pt x="706" y="32"/>
                    </a:lnTo>
                    <a:lnTo>
                      <a:pt x="706" y="29"/>
                    </a:lnTo>
                    <a:lnTo>
                      <a:pt x="708" y="24"/>
                    </a:lnTo>
                    <a:lnTo>
                      <a:pt x="709" y="21"/>
                    </a:lnTo>
                    <a:lnTo>
                      <a:pt x="711" y="20"/>
                    </a:lnTo>
                    <a:lnTo>
                      <a:pt x="711" y="18"/>
                    </a:lnTo>
                    <a:lnTo>
                      <a:pt x="711" y="15"/>
                    </a:lnTo>
                    <a:lnTo>
                      <a:pt x="713" y="14"/>
                    </a:lnTo>
                    <a:lnTo>
                      <a:pt x="634" y="0"/>
                    </a:lnTo>
                    <a:lnTo>
                      <a:pt x="6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>
                <a:off x="3219" y="1996"/>
                <a:ext cx="681" cy="1302"/>
              </a:xfrm>
              <a:custGeom>
                <a:avLst/>
                <a:gdLst/>
                <a:ahLst/>
                <a:cxnLst>
                  <a:cxn ang="0">
                    <a:pos x="589" y="14"/>
                  </a:cxn>
                  <a:cxn ang="0">
                    <a:pos x="577" y="39"/>
                  </a:cxn>
                  <a:cxn ang="0">
                    <a:pos x="561" y="75"/>
                  </a:cxn>
                  <a:cxn ang="0">
                    <a:pos x="543" y="117"/>
                  </a:cxn>
                  <a:cxn ang="0">
                    <a:pos x="523" y="164"/>
                  </a:cxn>
                  <a:cxn ang="0">
                    <a:pos x="502" y="213"/>
                  </a:cxn>
                  <a:cxn ang="0">
                    <a:pos x="482" y="265"/>
                  </a:cxn>
                  <a:cxn ang="0">
                    <a:pos x="462" y="312"/>
                  </a:cxn>
                  <a:cxn ang="0">
                    <a:pos x="448" y="359"/>
                  </a:cxn>
                  <a:cxn ang="0">
                    <a:pos x="439" y="398"/>
                  </a:cxn>
                  <a:cxn ang="0">
                    <a:pos x="428" y="437"/>
                  </a:cxn>
                  <a:cxn ang="0">
                    <a:pos x="410" y="487"/>
                  </a:cxn>
                  <a:cxn ang="0">
                    <a:pos x="387" y="548"/>
                  </a:cxn>
                  <a:cxn ang="0">
                    <a:pos x="362" y="616"/>
                  </a:cxn>
                  <a:cxn ang="0">
                    <a:pos x="330" y="686"/>
                  </a:cxn>
                  <a:cxn ang="0">
                    <a:pos x="298" y="757"/>
                  </a:cxn>
                  <a:cxn ang="0">
                    <a:pos x="265" y="824"/>
                  </a:cxn>
                  <a:cxn ang="0">
                    <a:pos x="233" y="885"/>
                  </a:cxn>
                  <a:cxn ang="0">
                    <a:pos x="204" y="936"/>
                  </a:cxn>
                  <a:cxn ang="0">
                    <a:pos x="179" y="974"/>
                  </a:cxn>
                  <a:cxn ang="0">
                    <a:pos x="158" y="997"/>
                  </a:cxn>
                  <a:cxn ang="0">
                    <a:pos x="140" y="1017"/>
                  </a:cxn>
                  <a:cxn ang="0">
                    <a:pos x="120" y="1047"/>
                  </a:cxn>
                  <a:cxn ang="0">
                    <a:pos x="99" y="1078"/>
                  </a:cxn>
                  <a:cxn ang="0">
                    <a:pos x="79" y="1113"/>
                  </a:cxn>
                  <a:cxn ang="0">
                    <a:pos x="61" y="1149"/>
                  </a:cxn>
                  <a:cxn ang="0">
                    <a:pos x="42" y="1180"/>
                  </a:cxn>
                  <a:cxn ang="0">
                    <a:pos x="27" y="1211"/>
                  </a:cxn>
                  <a:cxn ang="0">
                    <a:pos x="15" y="1238"/>
                  </a:cxn>
                  <a:cxn ang="0">
                    <a:pos x="2" y="1262"/>
                  </a:cxn>
                  <a:cxn ang="0">
                    <a:pos x="76" y="1300"/>
                  </a:cxn>
                  <a:cxn ang="0">
                    <a:pos x="86" y="1277"/>
                  </a:cxn>
                  <a:cxn ang="0">
                    <a:pos x="99" y="1255"/>
                  </a:cxn>
                  <a:cxn ang="0">
                    <a:pos x="111" y="1227"/>
                  </a:cxn>
                  <a:cxn ang="0">
                    <a:pos x="126" y="1195"/>
                  </a:cxn>
                  <a:cxn ang="0">
                    <a:pos x="144" y="1159"/>
                  </a:cxn>
                  <a:cxn ang="0">
                    <a:pos x="161" y="1119"/>
                  </a:cxn>
                  <a:cxn ang="0">
                    <a:pos x="179" y="1078"/>
                  </a:cxn>
                  <a:cxn ang="0">
                    <a:pos x="197" y="1036"/>
                  </a:cxn>
                  <a:cxn ang="0">
                    <a:pos x="215" y="994"/>
                  </a:cxn>
                  <a:cxn ang="0">
                    <a:pos x="231" y="950"/>
                  </a:cxn>
                  <a:cxn ang="0">
                    <a:pos x="255" y="896"/>
                  </a:cxn>
                  <a:cxn ang="0">
                    <a:pos x="285" y="832"/>
                  </a:cxn>
                  <a:cxn ang="0">
                    <a:pos x="314" y="763"/>
                  </a:cxn>
                  <a:cxn ang="0">
                    <a:pos x="349" y="691"/>
                  </a:cxn>
                  <a:cxn ang="0">
                    <a:pos x="383" y="621"/>
                  </a:cxn>
                  <a:cxn ang="0">
                    <a:pos x="416" y="552"/>
                  </a:cxn>
                  <a:cxn ang="0">
                    <a:pos x="446" y="491"/>
                  </a:cxn>
                  <a:cxn ang="0">
                    <a:pos x="473" y="441"/>
                  </a:cxn>
                  <a:cxn ang="0">
                    <a:pos x="493" y="402"/>
                  </a:cxn>
                  <a:cxn ang="0">
                    <a:pos x="507" y="381"/>
                  </a:cxn>
                  <a:cxn ang="0">
                    <a:pos x="520" y="360"/>
                  </a:cxn>
                  <a:cxn ang="0">
                    <a:pos x="536" y="331"/>
                  </a:cxn>
                  <a:cxn ang="0">
                    <a:pos x="555" y="290"/>
                  </a:cxn>
                  <a:cxn ang="0">
                    <a:pos x="577" y="245"/>
                  </a:cxn>
                  <a:cxn ang="0">
                    <a:pos x="600" y="198"/>
                  </a:cxn>
                  <a:cxn ang="0">
                    <a:pos x="622" y="149"/>
                  </a:cxn>
                  <a:cxn ang="0">
                    <a:pos x="639" y="106"/>
                  </a:cxn>
                  <a:cxn ang="0">
                    <a:pos x="657" y="70"/>
                  </a:cxn>
                  <a:cxn ang="0">
                    <a:pos x="672" y="39"/>
                  </a:cxn>
                  <a:cxn ang="0">
                    <a:pos x="679" y="21"/>
                  </a:cxn>
                </a:cxnLst>
                <a:rect l="0" t="0" r="r" b="b"/>
                <a:pathLst>
                  <a:path w="681" h="1302">
                    <a:moveTo>
                      <a:pt x="598" y="0"/>
                    </a:moveTo>
                    <a:lnTo>
                      <a:pt x="597" y="0"/>
                    </a:lnTo>
                    <a:lnTo>
                      <a:pt x="595" y="3"/>
                    </a:lnTo>
                    <a:lnTo>
                      <a:pt x="593" y="6"/>
                    </a:lnTo>
                    <a:lnTo>
                      <a:pt x="591" y="12"/>
                    </a:lnTo>
                    <a:lnTo>
                      <a:pt x="589" y="14"/>
                    </a:lnTo>
                    <a:lnTo>
                      <a:pt x="588" y="17"/>
                    </a:lnTo>
                    <a:lnTo>
                      <a:pt x="586" y="20"/>
                    </a:lnTo>
                    <a:lnTo>
                      <a:pt x="584" y="26"/>
                    </a:lnTo>
                    <a:lnTo>
                      <a:pt x="582" y="31"/>
                    </a:lnTo>
                    <a:lnTo>
                      <a:pt x="579" y="34"/>
                    </a:lnTo>
                    <a:lnTo>
                      <a:pt x="577" y="39"/>
                    </a:lnTo>
                    <a:lnTo>
                      <a:pt x="575" y="45"/>
                    </a:lnTo>
                    <a:lnTo>
                      <a:pt x="573" y="50"/>
                    </a:lnTo>
                    <a:lnTo>
                      <a:pt x="570" y="56"/>
                    </a:lnTo>
                    <a:lnTo>
                      <a:pt x="566" y="62"/>
                    </a:lnTo>
                    <a:lnTo>
                      <a:pt x="564" y="68"/>
                    </a:lnTo>
                    <a:lnTo>
                      <a:pt x="561" y="75"/>
                    </a:lnTo>
                    <a:lnTo>
                      <a:pt x="559" y="81"/>
                    </a:lnTo>
                    <a:lnTo>
                      <a:pt x="555" y="87"/>
                    </a:lnTo>
                    <a:lnTo>
                      <a:pt x="554" y="95"/>
                    </a:lnTo>
                    <a:lnTo>
                      <a:pt x="550" y="101"/>
                    </a:lnTo>
                    <a:lnTo>
                      <a:pt x="546" y="109"/>
                    </a:lnTo>
                    <a:lnTo>
                      <a:pt x="543" y="117"/>
                    </a:lnTo>
                    <a:lnTo>
                      <a:pt x="539" y="123"/>
                    </a:lnTo>
                    <a:lnTo>
                      <a:pt x="536" y="132"/>
                    </a:lnTo>
                    <a:lnTo>
                      <a:pt x="534" y="140"/>
                    </a:lnTo>
                    <a:lnTo>
                      <a:pt x="528" y="148"/>
                    </a:lnTo>
                    <a:lnTo>
                      <a:pt x="527" y="156"/>
                    </a:lnTo>
                    <a:lnTo>
                      <a:pt x="523" y="164"/>
                    </a:lnTo>
                    <a:lnTo>
                      <a:pt x="520" y="171"/>
                    </a:lnTo>
                    <a:lnTo>
                      <a:pt x="516" y="179"/>
                    </a:lnTo>
                    <a:lnTo>
                      <a:pt x="512" y="187"/>
                    </a:lnTo>
                    <a:lnTo>
                      <a:pt x="507" y="198"/>
                    </a:lnTo>
                    <a:lnTo>
                      <a:pt x="505" y="206"/>
                    </a:lnTo>
                    <a:lnTo>
                      <a:pt x="502" y="213"/>
                    </a:lnTo>
                    <a:lnTo>
                      <a:pt x="498" y="223"/>
                    </a:lnTo>
                    <a:lnTo>
                      <a:pt x="494" y="231"/>
                    </a:lnTo>
                    <a:lnTo>
                      <a:pt x="493" y="238"/>
                    </a:lnTo>
                    <a:lnTo>
                      <a:pt x="487" y="246"/>
                    </a:lnTo>
                    <a:lnTo>
                      <a:pt x="486" y="256"/>
                    </a:lnTo>
                    <a:lnTo>
                      <a:pt x="482" y="265"/>
                    </a:lnTo>
                    <a:lnTo>
                      <a:pt x="478" y="273"/>
                    </a:lnTo>
                    <a:lnTo>
                      <a:pt x="475" y="281"/>
                    </a:lnTo>
                    <a:lnTo>
                      <a:pt x="473" y="290"/>
                    </a:lnTo>
                    <a:lnTo>
                      <a:pt x="468" y="296"/>
                    </a:lnTo>
                    <a:lnTo>
                      <a:pt x="466" y="304"/>
                    </a:lnTo>
                    <a:lnTo>
                      <a:pt x="462" y="312"/>
                    </a:lnTo>
                    <a:lnTo>
                      <a:pt x="460" y="320"/>
                    </a:lnTo>
                    <a:lnTo>
                      <a:pt x="457" y="327"/>
                    </a:lnTo>
                    <a:lnTo>
                      <a:pt x="457" y="335"/>
                    </a:lnTo>
                    <a:lnTo>
                      <a:pt x="453" y="343"/>
                    </a:lnTo>
                    <a:lnTo>
                      <a:pt x="452" y="351"/>
                    </a:lnTo>
                    <a:lnTo>
                      <a:pt x="448" y="359"/>
                    </a:lnTo>
                    <a:lnTo>
                      <a:pt x="446" y="366"/>
                    </a:lnTo>
                    <a:lnTo>
                      <a:pt x="444" y="371"/>
                    </a:lnTo>
                    <a:lnTo>
                      <a:pt x="443" y="379"/>
                    </a:lnTo>
                    <a:lnTo>
                      <a:pt x="443" y="385"/>
                    </a:lnTo>
                    <a:lnTo>
                      <a:pt x="439" y="391"/>
                    </a:lnTo>
                    <a:lnTo>
                      <a:pt x="439" y="398"/>
                    </a:lnTo>
                    <a:lnTo>
                      <a:pt x="439" y="404"/>
                    </a:lnTo>
                    <a:lnTo>
                      <a:pt x="435" y="409"/>
                    </a:lnTo>
                    <a:lnTo>
                      <a:pt x="434" y="415"/>
                    </a:lnTo>
                    <a:lnTo>
                      <a:pt x="432" y="421"/>
                    </a:lnTo>
                    <a:lnTo>
                      <a:pt x="430" y="429"/>
                    </a:lnTo>
                    <a:lnTo>
                      <a:pt x="428" y="437"/>
                    </a:lnTo>
                    <a:lnTo>
                      <a:pt x="426" y="445"/>
                    </a:lnTo>
                    <a:lnTo>
                      <a:pt x="423" y="452"/>
                    </a:lnTo>
                    <a:lnTo>
                      <a:pt x="421" y="462"/>
                    </a:lnTo>
                    <a:lnTo>
                      <a:pt x="417" y="470"/>
                    </a:lnTo>
                    <a:lnTo>
                      <a:pt x="414" y="477"/>
                    </a:lnTo>
                    <a:lnTo>
                      <a:pt x="410" y="487"/>
                    </a:lnTo>
                    <a:lnTo>
                      <a:pt x="407" y="498"/>
                    </a:lnTo>
                    <a:lnTo>
                      <a:pt x="403" y="507"/>
                    </a:lnTo>
                    <a:lnTo>
                      <a:pt x="400" y="516"/>
                    </a:lnTo>
                    <a:lnTo>
                      <a:pt x="398" y="527"/>
                    </a:lnTo>
                    <a:lnTo>
                      <a:pt x="392" y="538"/>
                    </a:lnTo>
                    <a:lnTo>
                      <a:pt x="387" y="548"/>
                    </a:lnTo>
                    <a:lnTo>
                      <a:pt x="383" y="558"/>
                    </a:lnTo>
                    <a:lnTo>
                      <a:pt x="380" y="569"/>
                    </a:lnTo>
                    <a:lnTo>
                      <a:pt x="375" y="582"/>
                    </a:lnTo>
                    <a:lnTo>
                      <a:pt x="371" y="593"/>
                    </a:lnTo>
                    <a:lnTo>
                      <a:pt x="366" y="605"/>
                    </a:lnTo>
                    <a:lnTo>
                      <a:pt x="362" y="616"/>
                    </a:lnTo>
                    <a:lnTo>
                      <a:pt x="355" y="627"/>
                    </a:lnTo>
                    <a:lnTo>
                      <a:pt x="349" y="640"/>
                    </a:lnTo>
                    <a:lnTo>
                      <a:pt x="346" y="651"/>
                    </a:lnTo>
                    <a:lnTo>
                      <a:pt x="341" y="663"/>
                    </a:lnTo>
                    <a:lnTo>
                      <a:pt x="335" y="676"/>
                    </a:lnTo>
                    <a:lnTo>
                      <a:pt x="330" y="686"/>
                    </a:lnTo>
                    <a:lnTo>
                      <a:pt x="326" y="699"/>
                    </a:lnTo>
                    <a:lnTo>
                      <a:pt x="321" y="710"/>
                    </a:lnTo>
                    <a:lnTo>
                      <a:pt x="314" y="722"/>
                    </a:lnTo>
                    <a:lnTo>
                      <a:pt x="310" y="733"/>
                    </a:lnTo>
                    <a:lnTo>
                      <a:pt x="303" y="746"/>
                    </a:lnTo>
                    <a:lnTo>
                      <a:pt x="298" y="757"/>
                    </a:lnTo>
                    <a:lnTo>
                      <a:pt x="292" y="769"/>
                    </a:lnTo>
                    <a:lnTo>
                      <a:pt x="287" y="780"/>
                    </a:lnTo>
                    <a:lnTo>
                      <a:pt x="281" y="791"/>
                    </a:lnTo>
                    <a:lnTo>
                      <a:pt x="276" y="802"/>
                    </a:lnTo>
                    <a:lnTo>
                      <a:pt x="271" y="813"/>
                    </a:lnTo>
                    <a:lnTo>
                      <a:pt x="265" y="824"/>
                    </a:lnTo>
                    <a:lnTo>
                      <a:pt x="260" y="835"/>
                    </a:lnTo>
                    <a:lnTo>
                      <a:pt x="255" y="844"/>
                    </a:lnTo>
                    <a:lnTo>
                      <a:pt x="249" y="855"/>
                    </a:lnTo>
                    <a:lnTo>
                      <a:pt x="244" y="866"/>
                    </a:lnTo>
                    <a:lnTo>
                      <a:pt x="238" y="874"/>
                    </a:lnTo>
                    <a:lnTo>
                      <a:pt x="233" y="885"/>
                    </a:lnTo>
                    <a:lnTo>
                      <a:pt x="228" y="896"/>
                    </a:lnTo>
                    <a:lnTo>
                      <a:pt x="224" y="903"/>
                    </a:lnTo>
                    <a:lnTo>
                      <a:pt x="219" y="911"/>
                    </a:lnTo>
                    <a:lnTo>
                      <a:pt x="215" y="919"/>
                    </a:lnTo>
                    <a:lnTo>
                      <a:pt x="210" y="928"/>
                    </a:lnTo>
                    <a:lnTo>
                      <a:pt x="204" y="936"/>
                    </a:lnTo>
                    <a:lnTo>
                      <a:pt x="199" y="944"/>
                    </a:lnTo>
                    <a:lnTo>
                      <a:pt x="195" y="950"/>
                    </a:lnTo>
                    <a:lnTo>
                      <a:pt x="192" y="958"/>
                    </a:lnTo>
                    <a:lnTo>
                      <a:pt x="188" y="964"/>
                    </a:lnTo>
                    <a:lnTo>
                      <a:pt x="183" y="969"/>
                    </a:lnTo>
                    <a:lnTo>
                      <a:pt x="179" y="974"/>
                    </a:lnTo>
                    <a:lnTo>
                      <a:pt x="176" y="980"/>
                    </a:lnTo>
                    <a:lnTo>
                      <a:pt x="172" y="983"/>
                    </a:lnTo>
                    <a:lnTo>
                      <a:pt x="170" y="988"/>
                    </a:lnTo>
                    <a:lnTo>
                      <a:pt x="165" y="991"/>
                    </a:lnTo>
                    <a:lnTo>
                      <a:pt x="161" y="996"/>
                    </a:lnTo>
                    <a:lnTo>
                      <a:pt x="158" y="997"/>
                    </a:lnTo>
                    <a:lnTo>
                      <a:pt x="156" y="1000"/>
                    </a:lnTo>
                    <a:lnTo>
                      <a:pt x="153" y="1003"/>
                    </a:lnTo>
                    <a:lnTo>
                      <a:pt x="149" y="1006"/>
                    </a:lnTo>
                    <a:lnTo>
                      <a:pt x="147" y="1011"/>
                    </a:lnTo>
                    <a:lnTo>
                      <a:pt x="144" y="1014"/>
                    </a:lnTo>
                    <a:lnTo>
                      <a:pt x="140" y="1017"/>
                    </a:lnTo>
                    <a:lnTo>
                      <a:pt x="138" y="1024"/>
                    </a:lnTo>
                    <a:lnTo>
                      <a:pt x="135" y="1027"/>
                    </a:lnTo>
                    <a:lnTo>
                      <a:pt x="131" y="1031"/>
                    </a:lnTo>
                    <a:lnTo>
                      <a:pt x="126" y="1036"/>
                    </a:lnTo>
                    <a:lnTo>
                      <a:pt x="124" y="1041"/>
                    </a:lnTo>
                    <a:lnTo>
                      <a:pt x="120" y="1047"/>
                    </a:lnTo>
                    <a:lnTo>
                      <a:pt x="117" y="1050"/>
                    </a:lnTo>
                    <a:lnTo>
                      <a:pt x="113" y="1058"/>
                    </a:lnTo>
                    <a:lnTo>
                      <a:pt x="111" y="1061"/>
                    </a:lnTo>
                    <a:lnTo>
                      <a:pt x="108" y="1066"/>
                    </a:lnTo>
                    <a:lnTo>
                      <a:pt x="102" y="1072"/>
                    </a:lnTo>
                    <a:lnTo>
                      <a:pt x="99" y="1078"/>
                    </a:lnTo>
                    <a:lnTo>
                      <a:pt x="97" y="1083"/>
                    </a:lnTo>
                    <a:lnTo>
                      <a:pt x="93" y="1089"/>
                    </a:lnTo>
                    <a:lnTo>
                      <a:pt x="90" y="1095"/>
                    </a:lnTo>
                    <a:lnTo>
                      <a:pt x="86" y="1100"/>
                    </a:lnTo>
                    <a:lnTo>
                      <a:pt x="83" y="1106"/>
                    </a:lnTo>
                    <a:lnTo>
                      <a:pt x="79" y="1113"/>
                    </a:lnTo>
                    <a:lnTo>
                      <a:pt x="76" y="1117"/>
                    </a:lnTo>
                    <a:lnTo>
                      <a:pt x="72" y="1124"/>
                    </a:lnTo>
                    <a:lnTo>
                      <a:pt x="70" y="1130"/>
                    </a:lnTo>
                    <a:lnTo>
                      <a:pt x="67" y="1136"/>
                    </a:lnTo>
                    <a:lnTo>
                      <a:pt x="63" y="1142"/>
                    </a:lnTo>
                    <a:lnTo>
                      <a:pt x="61" y="1149"/>
                    </a:lnTo>
                    <a:lnTo>
                      <a:pt x="58" y="1153"/>
                    </a:lnTo>
                    <a:lnTo>
                      <a:pt x="54" y="1159"/>
                    </a:lnTo>
                    <a:lnTo>
                      <a:pt x="52" y="1164"/>
                    </a:lnTo>
                    <a:lnTo>
                      <a:pt x="47" y="1170"/>
                    </a:lnTo>
                    <a:lnTo>
                      <a:pt x="45" y="1175"/>
                    </a:lnTo>
                    <a:lnTo>
                      <a:pt x="42" y="1180"/>
                    </a:lnTo>
                    <a:lnTo>
                      <a:pt x="40" y="1186"/>
                    </a:lnTo>
                    <a:lnTo>
                      <a:pt x="36" y="1192"/>
                    </a:lnTo>
                    <a:lnTo>
                      <a:pt x="34" y="1197"/>
                    </a:lnTo>
                    <a:lnTo>
                      <a:pt x="31" y="1202"/>
                    </a:lnTo>
                    <a:lnTo>
                      <a:pt x="29" y="1206"/>
                    </a:lnTo>
                    <a:lnTo>
                      <a:pt x="27" y="1211"/>
                    </a:lnTo>
                    <a:lnTo>
                      <a:pt x="24" y="1216"/>
                    </a:lnTo>
                    <a:lnTo>
                      <a:pt x="22" y="1220"/>
                    </a:lnTo>
                    <a:lnTo>
                      <a:pt x="20" y="1225"/>
                    </a:lnTo>
                    <a:lnTo>
                      <a:pt x="18" y="1230"/>
                    </a:lnTo>
                    <a:lnTo>
                      <a:pt x="16" y="1233"/>
                    </a:lnTo>
                    <a:lnTo>
                      <a:pt x="15" y="1238"/>
                    </a:lnTo>
                    <a:lnTo>
                      <a:pt x="11" y="1241"/>
                    </a:lnTo>
                    <a:lnTo>
                      <a:pt x="9" y="1244"/>
                    </a:lnTo>
                    <a:lnTo>
                      <a:pt x="9" y="1247"/>
                    </a:lnTo>
                    <a:lnTo>
                      <a:pt x="6" y="1253"/>
                    </a:lnTo>
                    <a:lnTo>
                      <a:pt x="4" y="1259"/>
                    </a:lnTo>
                    <a:lnTo>
                      <a:pt x="2" y="1262"/>
                    </a:lnTo>
                    <a:lnTo>
                      <a:pt x="0" y="1266"/>
                    </a:lnTo>
                    <a:lnTo>
                      <a:pt x="0" y="1269"/>
                    </a:lnTo>
                    <a:lnTo>
                      <a:pt x="0" y="1269"/>
                    </a:lnTo>
                    <a:lnTo>
                      <a:pt x="76" y="1302"/>
                    </a:lnTo>
                    <a:lnTo>
                      <a:pt x="76" y="1300"/>
                    </a:lnTo>
                    <a:lnTo>
                      <a:pt x="76" y="1300"/>
                    </a:lnTo>
                    <a:lnTo>
                      <a:pt x="77" y="1295"/>
                    </a:lnTo>
                    <a:lnTo>
                      <a:pt x="79" y="1294"/>
                    </a:lnTo>
                    <a:lnTo>
                      <a:pt x="81" y="1289"/>
                    </a:lnTo>
                    <a:lnTo>
                      <a:pt x="84" y="1283"/>
                    </a:lnTo>
                    <a:lnTo>
                      <a:pt x="86" y="1280"/>
                    </a:lnTo>
                    <a:lnTo>
                      <a:pt x="86" y="1277"/>
                    </a:lnTo>
                    <a:lnTo>
                      <a:pt x="88" y="1273"/>
                    </a:lnTo>
                    <a:lnTo>
                      <a:pt x="90" y="1272"/>
                    </a:lnTo>
                    <a:lnTo>
                      <a:pt x="92" y="1269"/>
                    </a:lnTo>
                    <a:lnTo>
                      <a:pt x="93" y="1264"/>
                    </a:lnTo>
                    <a:lnTo>
                      <a:pt x="95" y="1259"/>
                    </a:lnTo>
                    <a:lnTo>
                      <a:pt x="99" y="1255"/>
                    </a:lnTo>
                    <a:lnTo>
                      <a:pt x="99" y="1250"/>
                    </a:lnTo>
                    <a:lnTo>
                      <a:pt x="102" y="1245"/>
                    </a:lnTo>
                    <a:lnTo>
                      <a:pt x="104" y="1241"/>
                    </a:lnTo>
                    <a:lnTo>
                      <a:pt x="108" y="1238"/>
                    </a:lnTo>
                    <a:lnTo>
                      <a:pt x="108" y="1233"/>
                    </a:lnTo>
                    <a:lnTo>
                      <a:pt x="111" y="1227"/>
                    </a:lnTo>
                    <a:lnTo>
                      <a:pt x="111" y="1222"/>
                    </a:lnTo>
                    <a:lnTo>
                      <a:pt x="115" y="1217"/>
                    </a:lnTo>
                    <a:lnTo>
                      <a:pt x="117" y="1211"/>
                    </a:lnTo>
                    <a:lnTo>
                      <a:pt x="122" y="1206"/>
                    </a:lnTo>
                    <a:lnTo>
                      <a:pt x="124" y="1202"/>
                    </a:lnTo>
                    <a:lnTo>
                      <a:pt x="126" y="1195"/>
                    </a:lnTo>
                    <a:lnTo>
                      <a:pt x="129" y="1188"/>
                    </a:lnTo>
                    <a:lnTo>
                      <a:pt x="133" y="1183"/>
                    </a:lnTo>
                    <a:lnTo>
                      <a:pt x="135" y="1177"/>
                    </a:lnTo>
                    <a:lnTo>
                      <a:pt x="138" y="1170"/>
                    </a:lnTo>
                    <a:lnTo>
                      <a:pt x="140" y="1164"/>
                    </a:lnTo>
                    <a:lnTo>
                      <a:pt x="144" y="1159"/>
                    </a:lnTo>
                    <a:lnTo>
                      <a:pt x="145" y="1152"/>
                    </a:lnTo>
                    <a:lnTo>
                      <a:pt x="149" y="1145"/>
                    </a:lnTo>
                    <a:lnTo>
                      <a:pt x="153" y="1139"/>
                    </a:lnTo>
                    <a:lnTo>
                      <a:pt x="154" y="1131"/>
                    </a:lnTo>
                    <a:lnTo>
                      <a:pt x="158" y="1125"/>
                    </a:lnTo>
                    <a:lnTo>
                      <a:pt x="161" y="1119"/>
                    </a:lnTo>
                    <a:lnTo>
                      <a:pt x="163" y="1111"/>
                    </a:lnTo>
                    <a:lnTo>
                      <a:pt x="169" y="1105"/>
                    </a:lnTo>
                    <a:lnTo>
                      <a:pt x="170" y="1099"/>
                    </a:lnTo>
                    <a:lnTo>
                      <a:pt x="174" y="1092"/>
                    </a:lnTo>
                    <a:lnTo>
                      <a:pt x="176" y="1085"/>
                    </a:lnTo>
                    <a:lnTo>
                      <a:pt x="179" y="1078"/>
                    </a:lnTo>
                    <a:lnTo>
                      <a:pt x="183" y="1069"/>
                    </a:lnTo>
                    <a:lnTo>
                      <a:pt x="185" y="1064"/>
                    </a:lnTo>
                    <a:lnTo>
                      <a:pt x="188" y="1058"/>
                    </a:lnTo>
                    <a:lnTo>
                      <a:pt x="192" y="1049"/>
                    </a:lnTo>
                    <a:lnTo>
                      <a:pt x="194" y="1042"/>
                    </a:lnTo>
                    <a:lnTo>
                      <a:pt x="197" y="1036"/>
                    </a:lnTo>
                    <a:lnTo>
                      <a:pt x="199" y="1028"/>
                    </a:lnTo>
                    <a:lnTo>
                      <a:pt x="203" y="1021"/>
                    </a:lnTo>
                    <a:lnTo>
                      <a:pt x="206" y="1014"/>
                    </a:lnTo>
                    <a:lnTo>
                      <a:pt x="210" y="1006"/>
                    </a:lnTo>
                    <a:lnTo>
                      <a:pt x="212" y="1000"/>
                    </a:lnTo>
                    <a:lnTo>
                      <a:pt x="215" y="994"/>
                    </a:lnTo>
                    <a:lnTo>
                      <a:pt x="219" y="988"/>
                    </a:lnTo>
                    <a:lnTo>
                      <a:pt x="221" y="980"/>
                    </a:lnTo>
                    <a:lnTo>
                      <a:pt x="222" y="972"/>
                    </a:lnTo>
                    <a:lnTo>
                      <a:pt x="226" y="966"/>
                    </a:lnTo>
                    <a:lnTo>
                      <a:pt x="228" y="958"/>
                    </a:lnTo>
                    <a:lnTo>
                      <a:pt x="231" y="950"/>
                    </a:lnTo>
                    <a:lnTo>
                      <a:pt x="235" y="941"/>
                    </a:lnTo>
                    <a:lnTo>
                      <a:pt x="238" y="933"/>
                    </a:lnTo>
                    <a:lnTo>
                      <a:pt x="244" y="922"/>
                    </a:lnTo>
                    <a:lnTo>
                      <a:pt x="247" y="914"/>
                    </a:lnTo>
                    <a:lnTo>
                      <a:pt x="251" y="905"/>
                    </a:lnTo>
                    <a:lnTo>
                      <a:pt x="255" y="896"/>
                    </a:lnTo>
                    <a:lnTo>
                      <a:pt x="260" y="885"/>
                    </a:lnTo>
                    <a:lnTo>
                      <a:pt x="264" y="874"/>
                    </a:lnTo>
                    <a:lnTo>
                      <a:pt x="269" y="864"/>
                    </a:lnTo>
                    <a:lnTo>
                      <a:pt x="274" y="854"/>
                    </a:lnTo>
                    <a:lnTo>
                      <a:pt x="278" y="843"/>
                    </a:lnTo>
                    <a:lnTo>
                      <a:pt x="285" y="832"/>
                    </a:lnTo>
                    <a:lnTo>
                      <a:pt x="289" y="821"/>
                    </a:lnTo>
                    <a:lnTo>
                      <a:pt x="294" y="808"/>
                    </a:lnTo>
                    <a:lnTo>
                      <a:pt x="299" y="797"/>
                    </a:lnTo>
                    <a:lnTo>
                      <a:pt x="305" y="786"/>
                    </a:lnTo>
                    <a:lnTo>
                      <a:pt x="310" y="774"/>
                    </a:lnTo>
                    <a:lnTo>
                      <a:pt x="314" y="763"/>
                    </a:lnTo>
                    <a:lnTo>
                      <a:pt x="323" y="750"/>
                    </a:lnTo>
                    <a:lnTo>
                      <a:pt x="326" y="740"/>
                    </a:lnTo>
                    <a:lnTo>
                      <a:pt x="332" y="727"/>
                    </a:lnTo>
                    <a:lnTo>
                      <a:pt x="337" y="715"/>
                    </a:lnTo>
                    <a:lnTo>
                      <a:pt x="344" y="702"/>
                    </a:lnTo>
                    <a:lnTo>
                      <a:pt x="349" y="691"/>
                    </a:lnTo>
                    <a:lnTo>
                      <a:pt x="355" y="679"/>
                    </a:lnTo>
                    <a:lnTo>
                      <a:pt x="362" y="668"/>
                    </a:lnTo>
                    <a:lnTo>
                      <a:pt x="367" y="655"/>
                    </a:lnTo>
                    <a:lnTo>
                      <a:pt x="373" y="644"/>
                    </a:lnTo>
                    <a:lnTo>
                      <a:pt x="376" y="632"/>
                    </a:lnTo>
                    <a:lnTo>
                      <a:pt x="383" y="621"/>
                    </a:lnTo>
                    <a:lnTo>
                      <a:pt x="389" y="608"/>
                    </a:lnTo>
                    <a:lnTo>
                      <a:pt x="394" y="598"/>
                    </a:lnTo>
                    <a:lnTo>
                      <a:pt x="400" y="587"/>
                    </a:lnTo>
                    <a:lnTo>
                      <a:pt x="405" y="574"/>
                    </a:lnTo>
                    <a:lnTo>
                      <a:pt x="410" y="563"/>
                    </a:lnTo>
                    <a:lnTo>
                      <a:pt x="416" y="552"/>
                    </a:lnTo>
                    <a:lnTo>
                      <a:pt x="421" y="543"/>
                    </a:lnTo>
                    <a:lnTo>
                      <a:pt x="426" y="532"/>
                    </a:lnTo>
                    <a:lnTo>
                      <a:pt x="430" y="521"/>
                    </a:lnTo>
                    <a:lnTo>
                      <a:pt x="437" y="512"/>
                    </a:lnTo>
                    <a:lnTo>
                      <a:pt x="441" y="502"/>
                    </a:lnTo>
                    <a:lnTo>
                      <a:pt x="446" y="491"/>
                    </a:lnTo>
                    <a:lnTo>
                      <a:pt x="452" y="482"/>
                    </a:lnTo>
                    <a:lnTo>
                      <a:pt x="457" y="474"/>
                    </a:lnTo>
                    <a:lnTo>
                      <a:pt x="459" y="465"/>
                    </a:lnTo>
                    <a:lnTo>
                      <a:pt x="464" y="457"/>
                    </a:lnTo>
                    <a:lnTo>
                      <a:pt x="468" y="449"/>
                    </a:lnTo>
                    <a:lnTo>
                      <a:pt x="473" y="441"/>
                    </a:lnTo>
                    <a:lnTo>
                      <a:pt x="477" y="434"/>
                    </a:lnTo>
                    <a:lnTo>
                      <a:pt x="480" y="427"/>
                    </a:lnTo>
                    <a:lnTo>
                      <a:pt x="484" y="420"/>
                    </a:lnTo>
                    <a:lnTo>
                      <a:pt x="487" y="413"/>
                    </a:lnTo>
                    <a:lnTo>
                      <a:pt x="491" y="407"/>
                    </a:lnTo>
                    <a:lnTo>
                      <a:pt x="493" y="402"/>
                    </a:lnTo>
                    <a:lnTo>
                      <a:pt x="496" y="398"/>
                    </a:lnTo>
                    <a:lnTo>
                      <a:pt x="498" y="393"/>
                    </a:lnTo>
                    <a:lnTo>
                      <a:pt x="502" y="388"/>
                    </a:lnTo>
                    <a:lnTo>
                      <a:pt x="502" y="387"/>
                    </a:lnTo>
                    <a:lnTo>
                      <a:pt x="505" y="382"/>
                    </a:lnTo>
                    <a:lnTo>
                      <a:pt x="507" y="381"/>
                    </a:lnTo>
                    <a:lnTo>
                      <a:pt x="511" y="379"/>
                    </a:lnTo>
                    <a:lnTo>
                      <a:pt x="511" y="376"/>
                    </a:lnTo>
                    <a:lnTo>
                      <a:pt x="514" y="371"/>
                    </a:lnTo>
                    <a:lnTo>
                      <a:pt x="516" y="368"/>
                    </a:lnTo>
                    <a:lnTo>
                      <a:pt x="518" y="365"/>
                    </a:lnTo>
                    <a:lnTo>
                      <a:pt x="520" y="360"/>
                    </a:lnTo>
                    <a:lnTo>
                      <a:pt x="521" y="356"/>
                    </a:lnTo>
                    <a:lnTo>
                      <a:pt x="525" y="351"/>
                    </a:lnTo>
                    <a:lnTo>
                      <a:pt x="528" y="346"/>
                    </a:lnTo>
                    <a:lnTo>
                      <a:pt x="530" y="340"/>
                    </a:lnTo>
                    <a:lnTo>
                      <a:pt x="534" y="335"/>
                    </a:lnTo>
                    <a:lnTo>
                      <a:pt x="536" y="331"/>
                    </a:lnTo>
                    <a:lnTo>
                      <a:pt x="539" y="323"/>
                    </a:lnTo>
                    <a:lnTo>
                      <a:pt x="543" y="317"/>
                    </a:lnTo>
                    <a:lnTo>
                      <a:pt x="545" y="310"/>
                    </a:lnTo>
                    <a:lnTo>
                      <a:pt x="550" y="304"/>
                    </a:lnTo>
                    <a:lnTo>
                      <a:pt x="552" y="296"/>
                    </a:lnTo>
                    <a:lnTo>
                      <a:pt x="555" y="290"/>
                    </a:lnTo>
                    <a:lnTo>
                      <a:pt x="559" y="282"/>
                    </a:lnTo>
                    <a:lnTo>
                      <a:pt x="564" y="276"/>
                    </a:lnTo>
                    <a:lnTo>
                      <a:pt x="566" y="268"/>
                    </a:lnTo>
                    <a:lnTo>
                      <a:pt x="570" y="260"/>
                    </a:lnTo>
                    <a:lnTo>
                      <a:pt x="573" y="251"/>
                    </a:lnTo>
                    <a:lnTo>
                      <a:pt x="577" y="245"/>
                    </a:lnTo>
                    <a:lnTo>
                      <a:pt x="580" y="237"/>
                    </a:lnTo>
                    <a:lnTo>
                      <a:pt x="584" y="229"/>
                    </a:lnTo>
                    <a:lnTo>
                      <a:pt x="589" y="220"/>
                    </a:lnTo>
                    <a:lnTo>
                      <a:pt x="593" y="213"/>
                    </a:lnTo>
                    <a:lnTo>
                      <a:pt x="597" y="206"/>
                    </a:lnTo>
                    <a:lnTo>
                      <a:pt x="600" y="198"/>
                    </a:lnTo>
                    <a:lnTo>
                      <a:pt x="604" y="189"/>
                    </a:lnTo>
                    <a:lnTo>
                      <a:pt x="607" y="182"/>
                    </a:lnTo>
                    <a:lnTo>
                      <a:pt x="611" y="174"/>
                    </a:lnTo>
                    <a:lnTo>
                      <a:pt x="614" y="167"/>
                    </a:lnTo>
                    <a:lnTo>
                      <a:pt x="618" y="159"/>
                    </a:lnTo>
                    <a:lnTo>
                      <a:pt x="622" y="149"/>
                    </a:lnTo>
                    <a:lnTo>
                      <a:pt x="625" y="142"/>
                    </a:lnTo>
                    <a:lnTo>
                      <a:pt x="629" y="135"/>
                    </a:lnTo>
                    <a:lnTo>
                      <a:pt x="631" y="128"/>
                    </a:lnTo>
                    <a:lnTo>
                      <a:pt x="636" y="121"/>
                    </a:lnTo>
                    <a:lnTo>
                      <a:pt x="638" y="114"/>
                    </a:lnTo>
                    <a:lnTo>
                      <a:pt x="639" y="106"/>
                    </a:lnTo>
                    <a:lnTo>
                      <a:pt x="645" y="100"/>
                    </a:lnTo>
                    <a:lnTo>
                      <a:pt x="647" y="93"/>
                    </a:lnTo>
                    <a:lnTo>
                      <a:pt x="650" y="85"/>
                    </a:lnTo>
                    <a:lnTo>
                      <a:pt x="652" y="79"/>
                    </a:lnTo>
                    <a:lnTo>
                      <a:pt x="654" y="75"/>
                    </a:lnTo>
                    <a:lnTo>
                      <a:pt x="657" y="70"/>
                    </a:lnTo>
                    <a:lnTo>
                      <a:pt x="659" y="62"/>
                    </a:lnTo>
                    <a:lnTo>
                      <a:pt x="663" y="57"/>
                    </a:lnTo>
                    <a:lnTo>
                      <a:pt x="665" y="51"/>
                    </a:lnTo>
                    <a:lnTo>
                      <a:pt x="666" y="48"/>
                    </a:lnTo>
                    <a:lnTo>
                      <a:pt x="670" y="43"/>
                    </a:lnTo>
                    <a:lnTo>
                      <a:pt x="672" y="39"/>
                    </a:lnTo>
                    <a:lnTo>
                      <a:pt x="672" y="36"/>
                    </a:lnTo>
                    <a:lnTo>
                      <a:pt x="675" y="32"/>
                    </a:lnTo>
                    <a:lnTo>
                      <a:pt x="675" y="29"/>
                    </a:lnTo>
                    <a:lnTo>
                      <a:pt x="675" y="26"/>
                    </a:lnTo>
                    <a:lnTo>
                      <a:pt x="677" y="23"/>
                    </a:lnTo>
                    <a:lnTo>
                      <a:pt x="679" y="21"/>
                    </a:lnTo>
                    <a:lnTo>
                      <a:pt x="681" y="20"/>
                    </a:lnTo>
                    <a:lnTo>
                      <a:pt x="681" y="18"/>
                    </a:lnTo>
                    <a:lnTo>
                      <a:pt x="598" y="0"/>
                    </a:lnTo>
                    <a:lnTo>
                      <a:pt x="5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>
                <a:off x="3182" y="2133"/>
                <a:ext cx="762" cy="1422"/>
              </a:xfrm>
              <a:custGeom>
                <a:avLst/>
                <a:gdLst/>
                <a:ahLst/>
                <a:cxnLst>
                  <a:cxn ang="0">
                    <a:pos x="646" y="16"/>
                  </a:cxn>
                  <a:cxn ang="0">
                    <a:pos x="632" y="50"/>
                  </a:cxn>
                  <a:cxn ang="0">
                    <a:pos x="610" y="98"/>
                  </a:cxn>
                  <a:cxn ang="0">
                    <a:pos x="589" y="159"/>
                  </a:cxn>
                  <a:cxn ang="0">
                    <a:pos x="565" y="228"/>
                  </a:cxn>
                  <a:cxn ang="0">
                    <a:pos x="539" y="297"/>
                  </a:cxn>
                  <a:cxn ang="0">
                    <a:pos x="515" y="365"/>
                  </a:cxn>
                  <a:cxn ang="0">
                    <a:pos x="496" y="426"/>
                  </a:cxn>
                  <a:cxn ang="0">
                    <a:pos x="483" y="476"/>
                  </a:cxn>
                  <a:cxn ang="0">
                    <a:pos x="465" y="526"/>
                  </a:cxn>
                  <a:cxn ang="0">
                    <a:pos x="444" y="584"/>
                  </a:cxn>
                  <a:cxn ang="0">
                    <a:pos x="413" y="649"/>
                  </a:cxn>
                  <a:cxn ang="0">
                    <a:pos x="381" y="721"/>
                  </a:cxn>
                  <a:cxn ang="0">
                    <a:pos x="347" y="791"/>
                  </a:cxn>
                  <a:cxn ang="0">
                    <a:pos x="313" y="857"/>
                  </a:cxn>
                  <a:cxn ang="0">
                    <a:pos x="283" y="918"/>
                  </a:cxn>
                  <a:cxn ang="0">
                    <a:pos x="256" y="969"/>
                  </a:cxn>
                  <a:cxn ang="0">
                    <a:pos x="234" y="1007"/>
                  </a:cxn>
                  <a:cxn ang="0">
                    <a:pos x="216" y="1038"/>
                  </a:cxn>
                  <a:cxn ang="0">
                    <a:pos x="191" y="1077"/>
                  </a:cxn>
                  <a:cxn ang="0">
                    <a:pos x="163" y="1121"/>
                  </a:cxn>
                  <a:cxn ang="0">
                    <a:pos x="132" y="1166"/>
                  </a:cxn>
                  <a:cxn ang="0">
                    <a:pos x="102" y="1214"/>
                  </a:cxn>
                  <a:cxn ang="0">
                    <a:pos x="70" y="1263"/>
                  </a:cxn>
                  <a:cxn ang="0">
                    <a:pos x="43" y="1308"/>
                  </a:cxn>
                  <a:cxn ang="0">
                    <a:pos x="19" y="1347"/>
                  </a:cxn>
                  <a:cxn ang="0">
                    <a:pos x="2" y="1380"/>
                  </a:cxn>
                  <a:cxn ang="0">
                    <a:pos x="87" y="1413"/>
                  </a:cxn>
                  <a:cxn ang="0">
                    <a:pos x="100" y="1386"/>
                  </a:cxn>
                  <a:cxn ang="0">
                    <a:pos x="120" y="1344"/>
                  </a:cxn>
                  <a:cxn ang="0">
                    <a:pos x="145" y="1291"/>
                  </a:cxn>
                  <a:cxn ang="0">
                    <a:pos x="175" y="1229"/>
                  </a:cxn>
                  <a:cxn ang="0">
                    <a:pos x="206" y="1163"/>
                  </a:cxn>
                  <a:cxn ang="0">
                    <a:pos x="234" y="1099"/>
                  </a:cxn>
                  <a:cxn ang="0">
                    <a:pos x="263" y="1035"/>
                  </a:cxn>
                  <a:cxn ang="0">
                    <a:pos x="288" y="979"/>
                  </a:cxn>
                  <a:cxn ang="0">
                    <a:pos x="308" y="926"/>
                  </a:cxn>
                  <a:cxn ang="0">
                    <a:pos x="336" y="863"/>
                  </a:cxn>
                  <a:cxn ang="0">
                    <a:pos x="369" y="793"/>
                  </a:cxn>
                  <a:cxn ang="0">
                    <a:pos x="404" y="718"/>
                  </a:cxn>
                  <a:cxn ang="0">
                    <a:pos x="442" y="645"/>
                  </a:cxn>
                  <a:cxn ang="0">
                    <a:pos x="480" y="573"/>
                  </a:cxn>
                  <a:cxn ang="0">
                    <a:pos x="512" y="510"/>
                  </a:cxn>
                  <a:cxn ang="0">
                    <a:pos x="542" y="457"/>
                  </a:cxn>
                  <a:cxn ang="0">
                    <a:pos x="564" y="418"/>
                  </a:cxn>
                  <a:cxn ang="0">
                    <a:pos x="580" y="392"/>
                  </a:cxn>
                  <a:cxn ang="0">
                    <a:pos x="601" y="351"/>
                  </a:cxn>
                  <a:cxn ang="0">
                    <a:pos x="630" y="304"/>
                  </a:cxn>
                  <a:cxn ang="0">
                    <a:pos x="657" y="250"/>
                  </a:cxn>
                  <a:cxn ang="0">
                    <a:pos x="687" y="194"/>
                  </a:cxn>
                  <a:cxn ang="0">
                    <a:pos x="714" y="137"/>
                  </a:cxn>
                  <a:cxn ang="0">
                    <a:pos x="736" y="91"/>
                  </a:cxn>
                  <a:cxn ang="0">
                    <a:pos x="753" y="50"/>
                  </a:cxn>
                  <a:cxn ang="0">
                    <a:pos x="762" y="28"/>
                  </a:cxn>
                  <a:cxn ang="0">
                    <a:pos x="739" y="9"/>
                  </a:cxn>
                  <a:cxn ang="0">
                    <a:pos x="712" y="3"/>
                  </a:cxn>
                  <a:cxn ang="0">
                    <a:pos x="684" y="0"/>
                  </a:cxn>
                </a:cxnLst>
                <a:rect l="0" t="0" r="r" b="b"/>
                <a:pathLst>
                  <a:path w="762" h="1422">
                    <a:moveTo>
                      <a:pt x="651" y="0"/>
                    </a:moveTo>
                    <a:lnTo>
                      <a:pt x="651" y="0"/>
                    </a:lnTo>
                    <a:lnTo>
                      <a:pt x="650" y="3"/>
                    </a:lnTo>
                    <a:lnTo>
                      <a:pt x="648" y="5"/>
                    </a:lnTo>
                    <a:lnTo>
                      <a:pt x="646" y="8"/>
                    </a:lnTo>
                    <a:lnTo>
                      <a:pt x="646" y="11"/>
                    </a:lnTo>
                    <a:lnTo>
                      <a:pt x="646" y="16"/>
                    </a:lnTo>
                    <a:lnTo>
                      <a:pt x="642" y="17"/>
                    </a:lnTo>
                    <a:lnTo>
                      <a:pt x="641" y="22"/>
                    </a:lnTo>
                    <a:lnTo>
                      <a:pt x="639" y="27"/>
                    </a:lnTo>
                    <a:lnTo>
                      <a:pt x="637" y="33"/>
                    </a:lnTo>
                    <a:lnTo>
                      <a:pt x="637" y="37"/>
                    </a:lnTo>
                    <a:lnTo>
                      <a:pt x="634" y="42"/>
                    </a:lnTo>
                    <a:lnTo>
                      <a:pt x="632" y="50"/>
                    </a:lnTo>
                    <a:lnTo>
                      <a:pt x="630" y="56"/>
                    </a:lnTo>
                    <a:lnTo>
                      <a:pt x="626" y="61"/>
                    </a:lnTo>
                    <a:lnTo>
                      <a:pt x="623" y="69"/>
                    </a:lnTo>
                    <a:lnTo>
                      <a:pt x="619" y="75"/>
                    </a:lnTo>
                    <a:lnTo>
                      <a:pt x="617" y="83"/>
                    </a:lnTo>
                    <a:lnTo>
                      <a:pt x="616" y="92"/>
                    </a:lnTo>
                    <a:lnTo>
                      <a:pt x="610" y="98"/>
                    </a:lnTo>
                    <a:lnTo>
                      <a:pt x="608" y="106"/>
                    </a:lnTo>
                    <a:lnTo>
                      <a:pt x="605" y="116"/>
                    </a:lnTo>
                    <a:lnTo>
                      <a:pt x="601" y="123"/>
                    </a:lnTo>
                    <a:lnTo>
                      <a:pt x="600" y="133"/>
                    </a:lnTo>
                    <a:lnTo>
                      <a:pt x="596" y="140"/>
                    </a:lnTo>
                    <a:lnTo>
                      <a:pt x="592" y="150"/>
                    </a:lnTo>
                    <a:lnTo>
                      <a:pt x="589" y="159"/>
                    </a:lnTo>
                    <a:lnTo>
                      <a:pt x="587" y="169"/>
                    </a:lnTo>
                    <a:lnTo>
                      <a:pt x="583" y="180"/>
                    </a:lnTo>
                    <a:lnTo>
                      <a:pt x="580" y="189"/>
                    </a:lnTo>
                    <a:lnTo>
                      <a:pt x="576" y="198"/>
                    </a:lnTo>
                    <a:lnTo>
                      <a:pt x="573" y="208"/>
                    </a:lnTo>
                    <a:lnTo>
                      <a:pt x="569" y="219"/>
                    </a:lnTo>
                    <a:lnTo>
                      <a:pt x="565" y="228"/>
                    </a:lnTo>
                    <a:lnTo>
                      <a:pt x="560" y="237"/>
                    </a:lnTo>
                    <a:lnTo>
                      <a:pt x="557" y="247"/>
                    </a:lnTo>
                    <a:lnTo>
                      <a:pt x="553" y="258"/>
                    </a:lnTo>
                    <a:lnTo>
                      <a:pt x="551" y="269"/>
                    </a:lnTo>
                    <a:lnTo>
                      <a:pt x="548" y="276"/>
                    </a:lnTo>
                    <a:lnTo>
                      <a:pt x="542" y="287"/>
                    </a:lnTo>
                    <a:lnTo>
                      <a:pt x="539" y="297"/>
                    </a:lnTo>
                    <a:lnTo>
                      <a:pt x="535" y="308"/>
                    </a:lnTo>
                    <a:lnTo>
                      <a:pt x="531" y="317"/>
                    </a:lnTo>
                    <a:lnTo>
                      <a:pt x="530" y="328"/>
                    </a:lnTo>
                    <a:lnTo>
                      <a:pt x="526" y="336"/>
                    </a:lnTo>
                    <a:lnTo>
                      <a:pt x="523" y="347"/>
                    </a:lnTo>
                    <a:lnTo>
                      <a:pt x="519" y="356"/>
                    </a:lnTo>
                    <a:lnTo>
                      <a:pt x="515" y="365"/>
                    </a:lnTo>
                    <a:lnTo>
                      <a:pt x="514" y="375"/>
                    </a:lnTo>
                    <a:lnTo>
                      <a:pt x="510" y="382"/>
                    </a:lnTo>
                    <a:lnTo>
                      <a:pt x="506" y="392"/>
                    </a:lnTo>
                    <a:lnTo>
                      <a:pt x="503" y="401"/>
                    </a:lnTo>
                    <a:lnTo>
                      <a:pt x="501" y="409"/>
                    </a:lnTo>
                    <a:lnTo>
                      <a:pt x="499" y="418"/>
                    </a:lnTo>
                    <a:lnTo>
                      <a:pt x="496" y="426"/>
                    </a:lnTo>
                    <a:lnTo>
                      <a:pt x="494" y="434"/>
                    </a:lnTo>
                    <a:lnTo>
                      <a:pt x="492" y="442"/>
                    </a:lnTo>
                    <a:lnTo>
                      <a:pt x="489" y="450"/>
                    </a:lnTo>
                    <a:lnTo>
                      <a:pt x="487" y="456"/>
                    </a:lnTo>
                    <a:lnTo>
                      <a:pt x="485" y="464"/>
                    </a:lnTo>
                    <a:lnTo>
                      <a:pt x="485" y="470"/>
                    </a:lnTo>
                    <a:lnTo>
                      <a:pt x="483" y="476"/>
                    </a:lnTo>
                    <a:lnTo>
                      <a:pt x="480" y="482"/>
                    </a:lnTo>
                    <a:lnTo>
                      <a:pt x="480" y="489"/>
                    </a:lnTo>
                    <a:lnTo>
                      <a:pt x="476" y="495"/>
                    </a:lnTo>
                    <a:lnTo>
                      <a:pt x="474" y="503"/>
                    </a:lnTo>
                    <a:lnTo>
                      <a:pt x="471" y="509"/>
                    </a:lnTo>
                    <a:lnTo>
                      <a:pt x="467" y="517"/>
                    </a:lnTo>
                    <a:lnTo>
                      <a:pt x="465" y="526"/>
                    </a:lnTo>
                    <a:lnTo>
                      <a:pt x="463" y="534"/>
                    </a:lnTo>
                    <a:lnTo>
                      <a:pt x="458" y="540"/>
                    </a:lnTo>
                    <a:lnTo>
                      <a:pt x="456" y="548"/>
                    </a:lnTo>
                    <a:lnTo>
                      <a:pt x="453" y="557"/>
                    </a:lnTo>
                    <a:lnTo>
                      <a:pt x="449" y="567"/>
                    </a:lnTo>
                    <a:lnTo>
                      <a:pt x="446" y="574"/>
                    </a:lnTo>
                    <a:lnTo>
                      <a:pt x="444" y="584"/>
                    </a:lnTo>
                    <a:lnTo>
                      <a:pt x="440" y="593"/>
                    </a:lnTo>
                    <a:lnTo>
                      <a:pt x="435" y="603"/>
                    </a:lnTo>
                    <a:lnTo>
                      <a:pt x="431" y="612"/>
                    </a:lnTo>
                    <a:lnTo>
                      <a:pt x="426" y="621"/>
                    </a:lnTo>
                    <a:lnTo>
                      <a:pt x="422" y="632"/>
                    </a:lnTo>
                    <a:lnTo>
                      <a:pt x="417" y="640"/>
                    </a:lnTo>
                    <a:lnTo>
                      <a:pt x="413" y="649"/>
                    </a:lnTo>
                    <a:lnTo>
                      <a:pt x="408" y="660"/>
                    </a:lnTo>
                    <a:lnTo>
                      <a:pt x="404" y="670"/>
                    </a:lnTo>
                    <a:lnTo>
                      <a:pt x="399" y="679"/>
                    </a:lnTo>
                    <a:lnTo>
                      <a:pt x="395" y="690"/>
                    </a:lnTo>
                    <a:lnTo>
                      <a:pt x="390" y="699"/>
                    </a:lnTo>
                    <a:lnTo>
                      <a:pt x="386" y="710"/>
                    </a:lnTo>
                    <a:lnTo>
                      <a:pt x="381" y="721"/>
                    </a:lnTo>
                    <a:lnTo>
                      <a:pt x="376" y="729"/>
                    </a:lnTo>
                    <a:lnTo>
                      <a:pt x="372" y="740"/>
                    </a:lnTo>
                    <a:lnTo>
                      <a:pt x="367" y="749"/>
                    </a:lnTo>
                    <a:lnTo>
                      <a:pt x="363" y="760"/>
                    </a:lnTo>
                    <a:lnTo>
                      <a:pt x="358" y="771"/>
                    </a:lnTo>
                    <a:lnTo>
                      <a:pt x="351" y="781"/>
                    </a:lnTo>
                    <a:lnTo>
                      <a:pt x="347" y="791"/>
                    </a:lnTo>
                    <a:lnTo>
                      <a:pt x="342" y="799"/>
                    </a:lnTo>
                    <a:lnTo>
                      <a:pt x="336" y="809"/>
                    </a:lnTo>
                    <a:lnTo>
                      <a:pt x="333" y="820"/>
                    </a:lnTo>
                    <a:lnTo>
                      <a:pt x="327" y="829"/>
                    </a:lnTo>
                    <a:lnTo>
                      <a:pt x="324" y="838"/>
                    </a:lnTo>
                    <a:lnTo>
                      <a:pt x="318" y="848"/>
                    </a:lnTo>
                    <a:lnTo>
                      <a:pt x="313" y="857"/>
                    </a:lnTo>
                    <a:lnTo>
                      <a:pt x="308" y="866"/>
                    </a:lnTo>
                    <a:lnTo>
                      <a:pt x="304" y="876"/>
                    </a:lnTo>
                    <a:lnTo>
                      <a:pt x="301" y="884"/>
                    </a:lnTo>
                    <a:lnTo>
                      <a:pt x="295" y="893"/>
                    </a:lnTo>
                    <a:lnTo>
                      <a:pt x="292" y="901"/>
                    </a:lnTo>
                    <a:lnTo>
                      <a:pt x="288" y="910"/>
                    </a:lnTo>
                    <a:lnTo>
                      <a:pt x="283" y="918"/>
                    </a:lnTo>
                    <a:lnTo>
                      <a:pt x="277" y="926"/>
                    </a:lnTo>
                    <a:lnTo>
                      <a:pt x="274" y="933"/>
                    </a:lnTo>
                    <a:lnTo>
                      <a:pt x="270" y="941"/>
                    </a:lnTo>
                    <a:lnTo>
                      <a:pt x="265" y="949"/>
                    </a:lnTo>
                    <a:lnTo>
                      <a:pt x="261" y="955"/>
                    </a:lnTo>
                    <a:lnTo>
                      <a:pt x="258" y="963"/>
                    </a:lnTo>
                    <a:lnTo>
                      <a:pt x="256" y="969"/>
                    </a:lnTo>
                    <a:lnTo>
                      <a:pt x="252" y="976"/>
                    </a:lnTo>
                    <a:lnTo>
                      <a:pt x="249" y="980"/>
                    </a:lnTo>
                    <a:lnTo>
                      <a:pt x="245" y="987"/>
                    </a:lnTo>
                    <a:lnTo>
                      <a:pt x="243" y="993"/>
                    </a:lnTo>
                    <a:lnTo>
                      <a:pt x="240" y="999"/>
                    </a:lnTo>
                    <a:lnTo>
                      <a:pt x="236" y="1002"/>
                    </a:lnTo>
                    <a:lnTo>
                      <a:pt x="234" y="1007"/>
                    </a:lnTo>
                    <a:lnTo>
                      <a:pt x="232" y="1012"/>
                    </a:lnTo>
                    <a:lnTo>
                      <a:pt x="229" y="1015"/>
                    </a:lnTo>
                    <a:lnTo>
                      <a:pt x="227" y="1021"/>
                    </a:lnTo>
                    <a:lnTo>
                      <a:pt x="225" y="1026"/>
                    </a:lnTo>
                    <a:lnTo>
                      <a:pt x="222" y="1030"/>
                    </a:lnTo>
                    <a:lnTo>
                      <a:pt x="220" y="1033"/>
                    </a:lnTo>
                    <a:lnTo>
                      <a:pt x="216" y="1038"/>
                    </a:lnTo>
                    <a:lnTo>
                      <a:pt x="213" y="1044"/>
                    </a:lnTo>
                    <a:lnTo>
                      <a:pt x="211" y="1049"/>
                    </a:lnTo>
                    <a:lnTo>
                      <a:pt x="207" y="1055"/>
                    </a:lnTo>
                    <a:lnTo>
                      <a:pt x="202" y="1060"/>
                    </a:lnTo>
                    <a:lnTo>
                      <a:pt x="198" y="1065"/>
                    </a:lnTo>
                    <a:lnTo>
                      <a:pt x="195" y="1072"/>
                    </a:lnTo>
                    <a:lnTo>
                      <a:pt x="191" y="1077"/>
                    </a:lnTo>
                    <a:lnTo>
                      <a:pt x="188" y="1083"/>
                    </a:lnTo>
                    <a:lnTo>
                      <a:pt x="184" y="1090"/>
                    </a:lnTo>
                    <a:lnTo>
                      <a:pt x="181" y="1096"/>
                    </a:lnTo>
                    <a:lnTo>
                      <a:pt x="175" y="1102"/>
                    </a:lnTo>
                    <a:lnTo>
                      <a:pt x="172" y="1108"/>
                    </a:lnTo>
                    <a:lnTo>
                      <a:pt x="168" y="1113"/>
                    </a:lnTo>
                    <a:lnTo>
                      <a:pt x="163" y="1121"/>
                    </a:lnTo>
                    <a:lnTo>
                      <a:pt x="159" y="1127"/>
                    </a:lnTo>
                    <a:lnTo>
                      <a:pt x="154" y="1133"/>
                    </a:lnTo>
                    <a:lnTo>
                      <a:pt x="148" y="1140"/>
                    </a:lnTo>
                    <a:lnTo>
                      <a:pt x="147" y="1147"/>
                    </a:lnTo>
                    <a:lnTo>
                      <a:pt x="141" y="1155"/>
                    </a:lnTo>
                    <a:lnTo>
                      <a:pt x="136" y="1161"/>
                    </a:lnTo>
                    <a:lnTo>
                      <a:pt x="132" y="1166"/>
                    </a:lnTo>
                    <a:lnTo>
                      <a:pt x="129" y="1174"/>
                    </a:lnTo>
                    <a:lnTo>
                      <a:pt x="123" y="1180"/>
                    </a:lnTo>
                    <a:lnTo>
                      <a:pt x="118" y="1188"/>
                    </a:lnTo>
                    <a:lnTo>
                      <a:pt x="113" y="1194"/>
                    </a:lnTo>
                    <a:lnTo>
                      <a:pt x="111" y="1202"/>
                    </a:lnTo>
                    <a:lnTo>
                      <a:pt x="105" y="1208"/>
                    </a:lnTo>
                    <a:lnTo>
                      <a:pt x="102" y="1214"/>
                    </a:lnTo>
                    <a:lnTo>
                      <a:pt x="96" y="1222"/>
                    </a:lnTo>
                    <a:lnTo>
                      <a:pt x="91" y="1229"/>
                    </a:lnTo>
                    <a:lnTo>
                      <a:pt x="87" y="1236"/>
                    </a:lnTo>
                    <a:lnTo>
                      <a:pt x="82" y="1243"/>
                    </a:lnTo>
                    <a:lnTo>
                      <a:pt x="77" y="1249"/>
                    </a:lnTo>
                    <a:lnTo>
                      <a:pt x="75" y="1257"/>
                    </a:lnTo>
                    <a:lnTo>
                      <a:pt x="70" y="1263"/>
                    </a:lnTo>
                    <a:lnTo>
                      <a:pt x="66" y="1268"/>
                    </a:lnTo>
                    <a:lnTo>
                      <a:pt x="62" y="1275"/>
                    </a:lnTo>
                    <a:lnTo>
                      <a:pt x="59" y="1282"/>
                    </a:lnTo>
                    <a:lnTo>
                      <a:pt x="53" y="1288"/>
                    </a:lnTo>
                    <a:lnTo>
                      <a:pt x="50" y="1296"/>
                    </a:lnTo>
                    <a:lnTo>
                      <a:pt x="46" y="1300"/>
                    </a:lnTo>
                    <a:lnTo>
                      <a:pt x="43" y="1308"/>
                    </a:lnTo>
                    <a:lnTo>
                      <a:pt x="39" y="1313"/>
                    </a:lnTo>
                    <a:lnTo>
                      <a:pt x="36" y="1319"/>
                    </a:lnTo>
                    <a:lnTo>
                      <a:pt x="32" y="1325"/>
                    </a:lnTo>
                    <a:lnTo>
                      <a:pt x="28" y="1330"/>
                    </a:lnTo>
                    <a:lnTo>
                      <a:pt x="25" y="1336"/>
                    </a:lnTo>
                    <a:lnTo>
                      <a:pt x="23" y="1342"/>
                    </a:lnTo>
                    <a:lnTo>
                      <a:pt x="19" y="1347"/>
                    </a:lnTo>
                    <a:lnTo>
                      <a:pt x="18" y="1352"/>
                    </a:lnTo>
                    <a:lnTo>
                      <a:pt x="14" y="1358"/>
                    </a:lnTo>
                    <a:lnTo>
                      <a:pt x="10" y="1361"/>
                    </a:lnTo>
                    <a:lnTo>
                      <a:pt x="7" y="1366"/>
                    </a:lnTo>
                    <a:lnTo>
                      <a:pt x="7" y="1372"/>
                    </a:lnTo>
                    <a:lnTo>
                      <a:pt x="5" y="1375"/>
                    </a:lnTo>
                    <a:lnTo>
                      <a:pt x="2" y="1380"/>
                    </a:lnTo>
                    <a:lnTo>
                      <a:pt x="2" y="1385"/>
                    </a:lnTo>
                    <a:lnTo>
                      <a:pt x="0" y="1389"/>
                    </a:lnTo>
                    <a:lnTo>
                      <a:pt x="82" y="1422"/>
                    </a:lnTo>
                    <a:lnTo>
                      <a:pt x="82" y="1421"/>
                    </a:lnTo>
                    <a:lnTo>
                      <a:pt x="84" y="1417"/>
                    </a:lnTo>
                    <a:lnTo>
                      <a:pt x="86" y="1416"/>
                    </a:lnTo>
                    <a:lnTo>
                      <a:pt x="87" y="1413"/>
                    </a:lnTo>
                    <a:lnTo>
                      <a:pt x="89" y="1410"/>
                    </a:lnTo>
                    <a:lnTo>
                      <a:pt x="89" y="1406"/>
                    </a:lnTo>
                    <a:lnTo>
                      <a:pt x="91" y="1403"/>
                    </a:lnTo>
                    <a:lnTo>
                      <a:pt x="93" y="1400"/>
                    </a:lnTo>
                    <a:lnTo>
                      <a:pt x="95" y="1396"/>
                    </a:lnTo>
                    <a:lnTo>
                      <a:pt x="98" y="1392"/>
                    </a:lnTo>
                    <a:lnTo>
                      <a:pt x="100" y="1386"/>
                    </a:lnTo>
                    <a:lnTo>
                      <a:pt x="102" y="1381"/>
                    </a:lnTo>
                    <a:lnTo>
                      <a:pt x="104" y="1375"/>
                    </a:lnTo>
                    <a:lnTo>
                      <a:pt x="109" y="1371"/>
                    </a:lnTo>
                    <a:lnTo>
                      <a:pt x="111" y="1364"/>
                    </a:lnTo>
                    <a:lnTo>
                      <a:pt x="113" y="1358"/>
                    </a:lnTo>
                    <a:lnTo>
                      <a:pt x="116" y="1350"/>
                    </a:lnTo>
                    <a:lnTo>
                      <a:pt x="120" y="1344"/>
                    </a:lnTo>
                    <a:lnTo>
                      <a:pt x="123" y="1336"/>
                    </a:lnTo>
                    <a:lnTo>
                      <a:pt x="127" y="1330"/>
                    </a:lnTo>
                    <a:lnTo>
                      <a:pt x="130" y="1322"/>
                    </a:lnTo>
                    <a:lnTo>
                      <a:pt x="136" y="1314"/>
                    </a:lnTo>
                    <a:lnTo>
                      <a:pt x="138" y="1307"/>
                    </a:lnTo>
                    <a:lnTo>
                      <a:pt x="141" y="1299"/>
                    </a:lnTo>
                    <a:lnTo>
                      <a:pt x="145" y="1291"/>
                    </a:lnTo>
                    <a:lnTo>
                      <a:pt x="148" y="1282"/>
                    </a:lnTo>
                    <a:lnTo>
                      <a:pt x="154" y="1274"/>
                    </a:lnTo>
                    <a:lnTo>
                      <a:pt x="159" y="1264"/>
                    </a:lnTo>
                    <a:lnTo>
                      <a:pt x="163" y="1257"/>
                    </a:lnTo>
                    <a:lnTo>
                      <a:pt x="166" y="1247"/>
                    </a:lnTo>
                    <a:lnTo>
                      <a:pt x="172" y="1238"/>
                    </a:lnTo>
                    <a:lnTo>
                      <a:pt x="175" y="1229"/>
                    </a:lnTo>
                    <a:lnTo>
                      <a:pt x="181" y="1221"/>
                    </a:lnTo>
                    <a:lnTo>
                      <a:pt x="184" y="1210"/>
                    </a:lnTo>
                    <a:lnTo>
                      <a:pt x="188" y="1202"/>
                    </a:lnTo>
                    <a:lnTo>
                      <a:pt x="191" y="1193"/>
                    </a:lnTo>
                    <a:lnTo>
                      <a:pt x="195" y="1183"/>
                    </a:lnTo>
                    <a:lnTo>
                      <a:pt x="200" y="1174"/>
                    </a:lnTo>
                    <a:lnTo>
                      <a:pt x="206" y="1163"/>
                    </a:lnTo>
                    <a:lnTo>
                      <a:pt x="209" y="1155"/>
                    </a:lnTo>
                    <a:lnTo>
                      <a:pt x="215" y="1144"/>
                    </a:lnTo>
                    <a:lnTo>
                      <a:pt x="218" y="1135"/>
                    </a:lnTo>
                    <a:lnTo>
                      <a:pt x="222" y="1125"/>
                    </a:lnTo>
                    <a:lnTo>
                      <a:pt x="227" y="1116"/>
                    </a:lnTo>
                    <a:lnTo>
                      <a:pt x="231" y="1107"/>
                    </a:lnTo>
                    <a:lnTo>
                      <a:pt x="234" y="1099"/>
                    </a:lnTo>
                    <a:lnTo>
                      <a:pt x="240" y="1088"/>
                    </a:lnTo>
                    <a:lnTo>
                      <a:pt x="245" y="1079"/>
                    </a:lnTo>
                    <a:lnTo>
                      <a:pt x="247" y="1069"/>
                    </a:lnTo>
                    <a:lnTo>
                      <a:pt x="252" y="1061"/>
                    </a:lnTo>
                    <a:lnTo>
                      <a:pt x="256" y="1051"/>
                    </a:lnTo>
                    <a:lnTo>
                      <a:pt x="259" y="1043"/>
                    </a:lnTo>
                    <a:lnTo>
                      <a:pt x="263" y="1035"/>
                    </a:lnTo>
                    <a:lnTo>
                      <a:pt x="267" y="1026"/>
                    </a:lnTo>
                    <a:lnTo>
                      <a:pt x="270" y="1018"/>
                    </a:lnTo>
                    <a:lnTo>
                      <a:pt x="274" y="1010"/>
                    </a:lnTo>
                    <a:lnTo>
                      <a:pt x="277" y="1002"/>
                    </a:lnTo>
                    <a:lnTo>
                      <a:pt x="281" y="994"/>
                    </a:lnTo>
                    <a:lnTo>
                      <a:pt x="284" y="985"/>
                    </a:lnTo>
                    <a:lnTo>
                      <a:pt x="288" y="979"/>
                    </a:lnTo>
                    <a:lnTo>
                      <a:pt x="292" y="971"/>
                    </a:lnTo>
                    <a:lnTo>
                      <a:pt x="293" y="965"/>
                    </a:lnTo>
                    <a:lnTo>
                      <a:pt x="295" y="957"/>
                    </a:lnTo>
                    <a:lnTo>
                      <a:pt x="299" y="949"/>
                    </a:lnTo>
                    <a:lnTo>
                      <a:pt x="301" y="941"/>
                    </a:lnTo>
                    <a:lnTo>
                      <a:pt x="304" y="933"/>
                    </a:lnTo>
                    <a:lnTo>
                      <a:pt x="308" y="926"/>
                    </a:lnTo>
                    <a:lnTo>
                      <a:pt x="311" y="918"/>
                    </a:lnTo>
                    <a:lnTo>
                      <a:pt x="315" y="910"/>
                    </a:lnTo>
                    <a:lnTo>
                      <a:pt x="320" y="901"/>
                    </a:lnTo>
                    <a:lnTo>
                      <a:pt x="324" y="891"/>
                    </a:lnTo>
                    <a:lnTo>
                      <a:pt x="327" y="882"/>
                    </a:lnTo>
                    <a:lnTo>
                      <a:pt x="331" y="873"/>
                    </a:lnTo>
                    <a:lnTo>
                      <a:pt x="336" y="863"/>
                    </a:lnTo>
                    <a:lnTo>
                      <a:pt x="340" y="852"/>
                    </a:lnTo>
                    <a:lnTo>
                      <a:pt x="345" y="843"/>
                    </a:lnTo>
                    <a:lnTo>
                      <a:pt x="349" y="834"/>
                    </a:lnTo>
                    <a:lnTo>
                      <a:pt x="354" y="824"/>
                    </a:lnTo>
                    <a:lnTo>
                      <a:pt x="360" y="813"/>
                    </a:lnTo>
                    <a:lnTo>
                      <a:pt x="363" y="804"/>
                    </a:lnTo>
                    <a:lnTo>
                      <a:pt x="369" y="793"/>
                    </a:lnTo>
                    <a:lnTo>
                      <a:pt x="374" y="782"/>
                    </a:lnTo>
                    <a:lnTo>
                      <a:pt x="378" y="771"/>
                    </a:lnTo>
                    <a:lnTo>
                      <a:pt x="383" y="762"/>
                    </a:lnTo>
                    <a:lnTo>
                      <a:pt x="388" y="749"/>
                    </a:lnTo>
                    <a:lnTo>
                      <a:pt x="395" y="741"/>
                    </a:lnTo>
                    <a:lnTo>
                      <a:pt x="399" y="729"/>
                    </a:lnTo>
                    <a:lnTo>
                      <a:pt x="404" y="718"/>
                    </a:lnTo>
                    <a:lnTo>
                      <a:pt x="410" y="709"/>
                    </a:lnTo>
                    <a:lnTo>
                      <a:pt x="415" y="698"/>
                    </a:lnTo>
                    <a:lnTo>
                      <a:pt x="420" y="687"/>
                    </a:lnTo>
                    <a:lnTo>
                      <a:pt x="426" y="676"/>
                    </a:lnTo>
                    <a:lnTo>
                      <a:pt x="431" y="667"/>
                    </a:lnTo>
                    <a:lnTo>
                      <a:pt x="437" y="656"/>
                    </a:lnTo>
                    <a:lnTo>
                      <a:pt x="442" y="645"/>
                    </a:lnTo>
                    <a:lnTo>
                      <a:pt x="447" y="635"/>
                    </a:lnTo>
                    <a:lnTo>
                      <a:pt x="453" y="624"/>
                    </a:lnTo>
                    <a:lnTo>
                      <a:pt x="458" y="613"/>
                    </a:lnTo>
                    <a:lnTo>
                      <a:pt x="463" y="604"/>
                    </a:lnTo>
                    <a:lnTo>
                      <a:pt x="467" y="593"/>
                    </a:lnTo>
                    <a:lnTo>
                      <a:pt x="472" y="584"/>
                    </a:lnTo>
                    <a:lnTo>
                      <a:pt x="480" y="573"/>
                    </a:lnTo>
                    <a:lnTo>
                      <a:pt x="483" y="565"/>
                    </a:lnTo>
                    <a:lnTo>
                      <a:pt x="489" y="554"/>
                    </a:lnTo>
                    <a:lnTo>
                      <a:pt x="494" y="545"/>
                    </a:lnTo>
                    <a:lnTo>
                      <a:pt x="499" y="537"/>
                    </a:lnTo>
                    <a:lnTo>
                      <a:pt x="503" y="528"/>
                    </a:lnTo>
                    <a:lnTo>
                      <a:pt x="508" y="518"/>
                    </a:lnTo>
                    <a:lnTo>
                      <a:pt x="512" y="510"/>
                    </a:lnTo>
                    <a:lnTo>
                      <a:pt x="517" y="503"/>
                    </a:lnTo>
                    <a:lnTo>
                      <a:pt x="521" y="495"/>
                    </a:lnTo>
                    <a:lnTo>
                      <a:pt x="524" y="485"/>
                    </a:lnTo>
                    <a:lnTo>
                      <a:pt x="530" y="478"/>
                    </a:lnTo>
                    <a:lnTo>
                      <a:pt x="535" y="471"/>
                    </a:lnTo>
                    <a:lnTo>
                      <a:pt x="539" y="464"/>
                    </a:lnTo>
                    <a:lnTo>
                      <a:pt x="542" y="457"/>
                    </a:lnTo>
                    <a:lnTo>
                      <a:pt x="544" y="450"/>
                    </a:lnTo>
                    <a:lnTo>
                      <a:pt x="549" y="445"/>
                    </a:lnTo>
                    <a:lnTo>
                      <a:pt x="551" y="437"/>
                    </a:lnTo>
                    <a:lnTo>
                      <a:pt x="555" y="432"/>
                    </a:lnTo>
                    <a:lnTo>
                      <a:pt x="558" y="428"/>
                    </a:lnTo>
                    <a:lnTo>
                      <a:pt x="560" y="423"/>
                    </a:lnTo>
                    <a:lnTo>
                      <a:pt x="564" y="418"/>
                    </a:lnTo>
                    <a:lnTo>
                      <a:pt x="565" y="414"/>
                    </a:lnTo>
                    <a:lnTo>
                      <a:pt x="569" y="409"/>
                    </a:lnTo>
                    <a:lnTo>
                      <a:pt x="571" y="407"/>
                    </a:lnTo>
                    <a:lnTo>
                      <a:pt x="574" y="403"/>
                    </a:lnTo>
                    <a:lnTo>
                      <a:pt x="574" y="400"/>
                    </a:lnTo>
                    <a:lnTo>
                      <a:pt x="578" y="395"/>
                    </a:lnTo>
                    <a:lnTo>
                      <a:pt x="580" y="392"/>
                    </a:lnTo>
                    <a:lnTo>
                      <a:pt x="583" y="386"/>
                    </a:lnTo>
                    <a:lnTo>
                      <a:pt x="587" y="381"/>
                    </a:lnTo>
                    <a:lnTo>
                      <a:pt x="589" y="375"/>
                    </a:lnTo>
                    <a:lnTo>
                      <a:pt x="592" y="370"/>
                    </a:lnTo>
                    <a:lnTo>
                      <a:pt x="596" y="365"/>
                    </a:lnTo>
                    <a:lnTo>
                      <a:pt x="600" y="357"/>
                    </a:lnTo>
                    <a:lnTo>
                      <a:pt x="601" y="351"/>
                    </a:lnTo>
                    <a:lnTo>
                      <a:pt x="605" y="347"/>
                    </a:lnTo>
                    <a:lnTo>
                      <a:pt x="610" y="339"/>
                    </a:lnTo>
                    <a:lnTo>
                      <a:pt x="614" y="333"/>
                    </a:lnTo>
                    <a:lnTo>
                      <a:pt x="617" y="326"/>
                    </a:lnTo>
                    <a:lnTo>
                      <a:pt x="621" y="318"/>
                    </a:lnTo>
                    <a:lnTo>
                      <a:pt x="626" y="312"/>
                    </a:lnTo>
                    <a:lnTo>
                      <a:pt x="630" y="304"/>
                    </a:lnTo>
                    <a:lnTo>
                      <a:pt x="634" y="297"/>
                    </a:lnTo>
                    <a:lnTo>
                      <a:pt x="637" y="289"/>
                    </a:lnTo>
                    <a:lnTo>
                      <a:pt x="641" y="281"/>
                    </a:lnTo>
                    <a:lnTo>
                      <a:pt x="646" y="273"/>
                    </a:lnTo>
                    <a:lnTo>
                      <a:pt x="650" y="265"/>
                    </a:lnTo>
                    <a:lnTo>
                      <a:pt x="653" y="258"/>
                    </a:lnTo>
                    <a:lnTo>
                      <a:pt x="657" y="250"/>
                    </a:lnTo>
                    <a:lnTo>
                      <a:pt x="662" y="242"/>
                    </a:lnTo>
                    <a:lnTo>
                      <a:pt x="668" y="234"/>
                    </a:lnTo>
                    <a:lnTo>
                      <a:pt x="671" y="225"/>
                    </a:lnTo>
                    <a:lnTo>
                      <a:pt x="675" y="217"/>
                    </a:lnTo>
                    <a:lnTo>
                      <a:pt x="678" y="209"/>
                    </a:lnTo>
                    <a:lnTo>
                      <a:pt x="682" y="201"/>
                    </a:lnTo>
                    <a:lnTo>
                      <a:pt x="687" y="194"/>
                    </a:lnTo>
                    <a:lnTo>
                      <a:pt x="691" y="184"/>
                    </a:lnTo>
                    <a:lnTo>
                      <a:pt x="694" y="176"/>
                    </a:lnTo>
                    <a:lnTo>
                      <a:pt x="698" y="169"/>
                    </a:lnTo>
                    <a:lnTo>
                      <a:pt x="703" y="162"/>
                    </a:lnTo>
                    <a:lnTo>
                      <a:pt x="709" y="153"/>
                    </a:lnTo>
                    <a:lnTo>
                      <a:pt x="711" y="145"/>
                    </a:lnTo>
                    <a:lnTo>
                      <a:pt x="714" y="137"/>
                    </a:lnTo>
                    <a:lnTo>
                      <a:pt x="718" y="133"/>
                    </a:lnTo>
                    <a:lnTo>
                      <a:pt x="721" y="123"/>
                    </a:lnTo>
                    <a:lnTo>
                      <a:pt x="725" y="117"/>
                    </a:lnTo>
                    <a:lnTo>
                      <a:pt x="727" y="109"/>
                    </a:lnTo>
                    <a:lnTo>
                      <a:pt x="732" y="103"/>
                    </a:lnTo>
                    <a:lnTo>
                      <a:pt x="734" y="97"/>
                    </a:lnTo>
                    <a:lnTo>
                      <a:pt x="736" y="91"/>
                    </a:lnTo>
                    <a:lnTo>
                      <a:pt x="741" y="83"/>
                    </a:lnTo>
                    <a:lnTo>
                      <a:pt x="745" y="78"/>
                    </a:lnTo>
                    <a:lnTo>
                      <a:pt x="745" y="72"/>
                    </a:lnTo>
                    <a:lnTo>
                      <a:pt x="748" y="66"/>
                    </a:lnTo>
                    <a:lnTo>
                      <a:pt x="750" y="61"/>
                    </a:lnTo>
                    <a:lnTo>
                      <a:pt x="753" y="58"/>
                    </a:lnTo>
                    <a:lnTo>
                      <a:pt x="753" y="50"/>
                    </a:lnTo>
                    <a:lnTo>
                      <a:pt x="755" y="47"/>
                    </a:lnTo>
                    <a:lnTo>
                      <a:pt x="757" y="42"/>
                    </a:lnTo>
                    <a:lnTo>
                      <a:pt x="759" y="39"/>
                    </a:lnTo>
                    <a:lnTo>
                      <a:pt x="759" y="36"/>
                    </a:lnTo>
                    <a:lnTo>
                      <a:pt x="761" y="33"/>
                    </a:lnTo>
                    <a:lnTo>
                      <a:pt x="762" y="30"/>
                    </a:lnTo>
                    <a:lnTo>
                      <a:pt x="762" y="28"/>
                    </a:lnTo>
                    <a:lnTo>
                      <a:pt x="762" y="25"/>
                    </a:lnTo>
                    <a:lnTo>
                      <a:pt x="762" y="22"/>
                    </a:lnTo>
                    <a:lnTo>
                      <a:pt x="761" y="19"/>
                    </a:lnTo>
                    <a:lnTo>
                      <a:pt x="757" y="17"/>
                    </a:lnTo>
                    <a:lnTo>
                      <a:pt x="752" y="14"/>
                    </a:lnTo>
                    <a:lnTo>
                      <a:pt x="746" y="11"/>
                    </a:lnTo>
                    <a:lnTo>
                      <a:pt x="739" y="9"/>
                    </a:lnTo>
                    <a:lnTo>
                      <a:pt x="732" y="8"/>
                    </a:lnTo>
                    <a:lnTo>
                      <a:pt x="730" y="8"/>
                    </a:lnTo>
                    <a:lnTo>
                      <a:pt x="727" y="8"/>
                    </a:lnTo>
                    <a:lnTo>
                      <a:pt x="723" y="6"/>
                    </a:lnTo>
                    <a:lnTo>
                      <a:pt x="719" y="6"/>
                    </a:lnTo>
                    <a:lnTo>
                      <a:pt x="716" y="5"/>
                    </a:lnTo>
                    <a:lnTo>
                      <a:pt x="712" y="3"/>
                    </a:lnTo>
                    <a:lnTo>
                      <a:pt x="709" y="3"/>
                    </a:lnTo>
                    <a:lnTo>
                      <a:pt x="707" y="3"/>
                    </a:lnTo>
                    <a:lnTo>
                      <a:pt x="700" y="2"/>
                    </a:lnTo>
                    <a:lnTo>
                      <a:pt x="694" y="2"/>
                    </a:lnTo>
                    <a:lnTo>
                      <a:pt x="689" y="0"/>
                    </a:lnTo>
                    <a:lnTo>
                      <a:pt x="687" y="0"/>
                    </a:lnTo>
                    <a:lnTo>
                      <a:pt x="684" y="0"/>
                    </a:lnTo>
                    <a:lnTo>
                      <a:pt x="651" y="0"/>
                    </a:lnTo>
                    <a:lnTo>
                      <a:pt x="6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4" name="Freeform 16"/>
              <p:cNvSpPr>
                <a:spLocks/>
              </p:cNvSpPr>
              <p:nvPr/>
            </p:nvSpPr>
            <p:spPr bwMode="auto">
              <a:xfrm>
                <a:off x="2134" y="3040"/>
                <a:ext cx="1100" cy="459"/>
              </a:xfrm>
              <a:custGeom>
                <a:avLst/>
                <a:gdLst/>
                <a:ahLst/>
                <a:cxnLst>
                  <a:cxn ang="0">
                    <a:pos x="1069" y="217"/>
                  </a:cxn>
                  <a:cxn ang="0">
                    <a:pos x="1001" y="200"/>
                  </a:cxn>
                  <a:cxn ang="0">
                    <a:pos x="908" y="175"/>
                  </a:cxn>
                  <a:cxn ang="0">
                    <a:pos x="795" y="148"/>
                  </a:cxn>
                  <a:cxn ang="0">
                    <a:pos x="675" y="119"/>
                  </a:cxn>
                  <a:cxn ang="0">
                    <a:pos x="561" y="90"/>
                  </a:cxn>
                  <a:cxn ang="0">
                    <a:pos x="462" y="69"/>
                  </a:cxn>
                  <a:cxn ang="0">
                    <a:pos x="380" y="50"/>
                  </a:cxn>
                  <a:cxn ang="0">
                    <a:pos x="310" y="33"/>
                  </a:cxn>
                  <a:cxn ang="0">
                    <a:pos x="251" y="17"/>
                  </a:cxn>
                  <a:cxn ang="0">
                    <a:pos x="199" y="6"/>
                  </a:cxn>
                  <a:cxn ang="0">
                    <a:pos x="153" y="0"/>
                  </a:cxn>
                  <a:cxn ang="0">
                    <a:pos x="110" y="0"/>
                  </a:cxn>
                  <a:cxn ang="0">
                    <a:pos x="65" y="9"/>
                  </a:cxn>
                  <a:cxn ang="0">
                    <a:pos x="27" y="25"/>
                  </a:cxn>
                  <a:cxn ang="0">
                    <a:pos x="0" y="66"/>
                  </a:cxn>
                  <a:cxn ang="0">
                    <a:pos x="20" y="112"/>
                  </a:cxn>
                  <a:cxn ang="0">
                    <a:pos x="61" y="147"/>
                  </a:cxn>
                  <a:cxn ang="0">
                    <a:pos x="101" y="164"/>
                  </a:cxn>
                  <a:cxn ang="0">
                    <a:pos x="167" y="192"/>
                  </a:cxn>
                  <a:cxn ang="0">
                    <a:pos x="255" y="225"/>
                  </a:cxn>
                  <a:cxn ang="0">
                    <a:pos x="355" y="264"/>
                  </a:cxn>
                  <a:cxn ang="0">
                    <a:pos x="455" y="303"/>
                  </a:cxn>
                  <a:cxn ang="0">
                    <a:pos x="545" y="339"/>
                  </a:cxn>
                  <a:cxn ang="0">
                    <a:pos x="614" y="367"/>
                  </a:cxn>
                  <a:cxn ang="0">
                    <a:pos x="666" y="389"/>
                  </a:cxn>
                  <a:cxn ang="0">
                    <a:pos x="729" y="407"/>
                  </a:cxn>
                  <a:cxn ang="0">
                    <a:pos x="794" y="423"/>
                  </a:cxn>
                  <a:cxn ang="0">
                    <a:pos x="856" y="435"/>
                  </a:cxn>
                  <a:cxn ang="0">
                    <a:pos x="912" y="446"/>
                  </a:cxn>
                  <a:cxn ang="0">
                    <a:pos x="955" y="454"/>
                  </a:cxn>
                  <a:cxn ang="0">
                    <a:pos x="985" y="389"/>
                  </a:cxn>
                  <a:cxn ang="0">
                    <a:pos x="944" y="378"/>
                  </a:cxn>
                  <a:cxn ang="0">
                    <a:pos x="883" y="362"/>
                  </a:cxn>
                  <a:cxn ang="0">
                    <a:pos x="808" y="342"/>
                  </a:cxn>
                  <a:cxn ang="0">
                    <a:pos x="727" y="322"/>
                  </a:cxn>
                  <a:cxn ang="0">
                    <a:pos x="645" y="300"/>
                  </a:cxn>
                  <a:cxn ang="0">
                    <a:pos x="575" y="281"/>
                  </a:cxn>
                  <a:cxn ang="0">
                    <a:pos x="514" y="262"/>
                  </a:cxn>
                  <a:cxn ang="0">
                    <a:pos x="439" y="242"/>
                  </a:cxn>
                  <a:cxn ang="0">
                    <a:pos x="355" y="220"/>
                  </a:cxn>
                  <a:cxn ang="0">
                    <a:pos x="269" y="197"/>
                  </a:cxn>
                  <a:cxn ang="0">
                    <a:pos x="188" y="173"/>
                  </a:cxn>
                  <a:cxn ang="0">
                    <a:pos x="120" y="153"/>
                  </a:cxn>
                  <a:cxn ang="0">
                    <a:pos x="76" y="133"/>
                  </a:cxn>
                  <a:cxn ang="0">
                    <a:pos x="45" y="101"/>
                  </a:cxn>
                  <a:cxn ang="0">
                    <a:pos x="33" y="64"/>
                  </a:cxn>
                  <a:cxn ang="0">
                    <a:pos x="58" y="36"/>
                  </a:cxn>
                  <a:cxn ang="0">
                    <a:pos x="101" y="25"/>
                  </a:cxn>
                  <a:cxn ang="0">
                    <a:pos x="156" y="25"/>
                  </a:cxn>
                  <a:cxn ang="0">
                    <a:pos x="221" y="31"/>
                  </a:cxn>
                  <a:cxn ang="0">
                    <a:pos x="285" y="45"/>
                  </a:cxn>
                  <a:cxn ang="0">
                    <a:pos x="353" y="66"/>
                  </a:cxn>
                  <a:cxn ang="0">
                    <a:pos x="418" y="87"/>
                  </a:cxn>
                  <a:cxn ang="0">
                    <a:pos x="477" y="111"/>
                  </a:cxn>
                  <a:cxn ang="0">
                    <a:pos x="529" y="134"/>
                  </a:cxn>
                  <a:cxn ang="0">
                    <a:pos x="573" y="153"/>
                  </a:cxn>
                  <a:cxn ang="0">
                    <a:pos x="638" y="175"/>
                  </a:cxn>
                  <a:cxn ang="0">
                    <a:pos x="727" y="203"/>
                  </a:cxn>
                  <a:cxn ang="0">
                    <a:pos x="820" y="233"/>
                  </a:cxn>
                  <a:cxn ang="0">
                    <a:pos x="915" y="259"/>
                  </a:cxn>
                  <a:cxn ang="0">
                    <a:pos x="992" y="282"/>
                  </a:cxn>
                  <a:cxn ang="0">
                    <a:pos x="1042" y="295"/>
                  </a:cxn>
                </a:cxnLst>
                <a:rect l="0" t="0" r="r" b="b"/>
                <a:pathLst>
                  <a:path w="1100" h="459">
                    <a:moveTo>
                      <a:pt x="1100" y="225"/>
                    </a:moveTo>
                    <a:lnTo>
                      <a:pt x="1096" y="225"/>
                    </a:lnTo>
                    <a:lnTo>
                      <a:pt x="1094" y="225"/>
                    </a:lnTo>
                    <a:lnTo>
                      <a:pt x="1091" y="223"/>
                    </a:lnTo>
                    <a:lnTo>
                      <a:pt x="1087" y="222"/>
                    </a:lnTo>
                    <a:lnTo>
                      <a:pt x="1084" y="220"/>
                    </a:lnTo>
                    <a:lnTo>
                      <a:pt x="1080" y="220"/>
                    </a:lnTo>
                    <a:lnTo>
                      <a:pt x="1075" y="218"/>
                    </a:lnTo>
                    <a:lnTo>
                      <a:pt x="1069" y="217"/>
                    </a:lnTo>
                    <a:lnTo>
                      <a:pt x="1064" y="215"/>
                    </a:lnTo>
                    <a:lnTo>
                      <a:pt x="1057" y="214"/>
                    </a:lnTo>
                    <a:lnTo>
                      <a:pt x="1050" y="211"/>
                    </a:lnTo>
                    <a:lnTo>
                      <a:pt x="1044" y="209"/>
                    </a:lnTo>
                    <a:lnTo>
                      <a:pt x="1035" y="208"/>
                    </a:lnTo>
                    <a:lnTo>
                      <a:pt x="1030" y="206"/>
                    </a:lnTo>
                    <a:lnTo>
                      <a:pt x="1019" y="203"/>
                    </a:lnTo>
                    <a:lnTo>
                      <a:pt x="1010" y="201"/>
                    </a:lnTo>
                    <a:lnTo>
                      <a:pt x="1001" y="200"/>
                    </a:lnTo>
                    <a:lnTo>
                      <a:pt x="994" y="197"/>
                    </a:lnTo>
                    <a:lnTo>
                      <a:pt x="983" y="194"/>
                    </a:lnTo>
                    <a:lnTo>
                      <a:pt x="973" y="192"/>
                    </a:lnTo>
                    <a:lnTo>
                      <a:pt x="962" y="189"/>
                    </a:lnTo>
                    <a:lnTo>
                      <a:pt x="953" y="187"/>
                    </a:lnTo>
                    <a:lnTo>
                      <a:pt x="940" y="184"/>
                    </a:lnTo>
                    <a:lnTo>
                      <a:pt x="930" y="181"/>
                    </a:lnTo>
                    <a:lnTo>
                      <a:pt x="919" y="178"/>
                    </a:lnTo>
                    <a:lnTo>
                      <a:pt x="908" y="175"/>
                    </a:lnTo>
                    <a:lnTo>
                      <a:pt x="896" y="172"/>
                    </a:lnTo>
                    <a:lnTo>
                      <a:pt x="883" y="170"/>
                    </a:lnTo>
                    <a:lnTo>
                      <a:pt x="872" y="167"/>
                    </a:lnTo>
                    <a:lnTo>
                      <a:pt x="860" y="164"/>
                    </a:lnTo>
                    <a:lnTo>
                      <a:pt x="847" y="161"/>
                    </a:lnTo>
                    <a:lnTo>
                      <a:pt x="833" y="158"/>
                    </a:lnTo>
                    <a:lnTo>
                      <a:pt x="820" y="154"/>
                    </a:lnTo>
                    <a:lnTo>
                      <a:pt x="808" y="151"/>
                    </a:lnTo>
                    <a:lnTo>
                      <a:pt x="795" y="148"/>
                    </a:lnTo>
                    <a:lnTo>
                      <a:pt x="781" y="144"/>
                    </a:lnTo>
                    <a:lnTo>
                      <a:pt x="768" y="140"/>
                    </a:lnTo>
                    <a:lnTo>
                      <a:pt x="758" y="137"/>
                    </a:lnTo>
                    <a:lnTo>
                      <a:pt x="742" y="134"/>
                    </a:lnTo>
                    <a:lnTo>
                      <a:pt x="729" y="131"/>
                    </a:lnTo>
                    <a:lnTo>
                      <a:pt x="715" y="128"/>
                    </a:lnTo>
                    <a:lnTo>
                      <a:pt x="702" y="125"/>
                    </a:lnTo>
                    <a:lnTo>
                      <a:pt x="690" y="122"/>
                    </a:lnTo>
                    <a:lnTo>
                      <a:pt x="675" y="119"/>
                    </a:lnTo>
                    <a:lnTo>
                      <a:pt x="663" y="115"/>
                    </a:lnTo>
                    <a:lnTo>
                      <a:pt x="650" y="112"/>
                    </a:lnTo>
                    <a:lnTo>
                      <a:pt x="638" y="108"/>
                    </a:lnTo>
                    <a:lnTo>
                      <a:pt x="623" y="106"/>
                    </a:lnTo>
                    <a:lnTo>
                      <a:pt x="611" y="103"/>
                    </a:lnTo>
                    <a:lnTo>
                      <a:pt x="598" y="100"/>
                    </a:lnTo>
                    <a:lnTo>
                      <a:pt x="586" y="95"/>
                    </a:lnTo>
                    <a:lnTo>
                      <a:pt x="573" y="94"/>
                    </a:lnTo>
                    <a:lnTo>
                      <a:pt x="561" y="90"/>
                    </a:lnTo>
                    <a:lnTo>
                      <a:pt x="550" y="87"/>
                    </a:lnTo>
                    <a:lnTo>
                      <a:pt x="539" y="86"/>
                    </a:lnTo>
                    <a:lnTo>
                      <a:pt x="527" y="84"/>
                    </a:lnTo>
                    <a:lnTo>
                      <a:pt x="514" y="80"/>
                    </a:lnTo>
                    <a:lnTo>
                      <a:pt x="503" y="76"/>
                    </a:lnTo>
                    <a:lnTo>
                      <a:pt x="493" y="75"/>
                    </a:lnTo>
                    <a:lnTo>
                      <a:pt x="482" y="73"/>
                    </a:lnTo>
                    <a:lnTo>
                      <a:pt x="471" y="70"/>
                    </a:lnTo>
                    <a:lnTo>
                      <a:pt x="462" y="69"/>
                    </a:lnTo>
                    <a:lnTo>
                      <a:pt x="453" y="66"/>
                    </a:lnTo>
                    <a:lnTo>
                      <a:pt x="443" y="64"/>
                    </a:lnTo>
                    <a:lnTo>
                      <a:pt x="434" y="62"/>
                    </a:lnTo>
                    <a:lnTo>
                      <a:pt x="425" y="61"/>
                    </a:lnTo>
                    <a:lnTo>
                      <a:pt x="414" y="58"/>
                    </a:lnTo>
                    <a:lnTo>
                      <a:pt x="405" y="56"/>
                    </a:lnTo>
                    <a:lnTo>
                      <a:pt x="396" y="55"/>
                    </a:lnTo>
                    <a:lnTo>
                      <a:pt x="389" y="53"/>
                    </a:lnTo>
                    <a:lnTo>
                      <a:pt x="380" y="50"/>
                    </a:lnTo>
                    <a:lnTo>
                      <a:pt x="371" y="48"/>
                    </a:lnTo>
                    <a:lnTo>
                      <a:pt x="364" y="45"/>
                    </a:lnTo>
                    <a:lnTo>
                      <a:pt x="355" y="44"/>
                    </a:lnTo>
                    <a:lnTo>
                      <a:pt x="348" y="42"/>
                    </a:lnTo>
                    <a:lnTo>
                      <a:pt x="341" y="39"/>
                    </a:lnTo>
                    <a:lnTo>
                      <a:pt x="332" y="37"/>
                    </a:lnTo>
                    <a:lnTo>
                      <a:pt x="324" y="36"/>
                    </a:lnTo>
                    <a:lnTo>
                      <a:pt x="319" y="34"/>
                    </a:lnTo>
                    <a:lnTo>
                      <a:pt x="310" y="33"/>
                    </a:lnTo>
                    <a:lnTo>
                      <a:pt x="305" y="30"/>
                    </a:lnTo>
                    <a:lnTo>
                      <a:pt x="296" y="30"/>
                    </a:lnTo>
                    <a:lnTo>
                      <a:pt x="289" y="26"/>
                    </a:lnTo>
                    <a:lnTo>
                      <a:pt x="283" y="25"/>
                    </a:lnTo>
                    <a:lnTo>
                      <a:pt x="276" y="23"/>
                    </a:lnTo>
                    <a:lnTo>
                      <a:pt x="271" y="22"/>
                    </a:lnTo>
                    <a:lnTo>
                      <a:pt x="264" y="22"/>
                    </a:lnTo>
                    <a:lnTo>
                      <a:pt x="256" y="19"/>
                    </a:lnTo>
                    <a:lnTo>
                      <a:pt x="251" y="17"/>
                    </a:lnTo>
                    <a:lnTo>
                      <a:pt x="246" y="17"/>
                    </a:lnTo>
                    <a:lnTo>
                      <a:pt x="239" y="14"/>
                    </a:lnTo>
                    <a:lnTo>
                      <a:pt x="233" y="14"/>
                    </a:lnTo>
                    <a:lnTo>
                      <a:pt x="230" y="14"/>
                    </a:lnTo>
                    <a:lnTo>
                      <a:pt x="224" y="11"/>
                    </a:lnTo>
                    <a:lnTo>
                      <a:pt x="217" y="9"/>
                    </a:lnTo>
                    <a:lnTo>
                      <a:pt x="212" y="8"/>
                    </a:lnTo>
                    <a:lnTo>
                      <a:pt x="206" y="6"/>
                    </a:lnTo>
                    <a:lnTo>
                      <a:pt x="199" y="6"/>
                    </a:lnTo>
                    <a:lnTo>
                      <a:pt x="194" y="5"/>
                    </a:lnTo>
                    <a:lnTo>
                      <a:pt x="188" y="5"/>
                    </a:lnTo>
                    <a:lnTo>
                      <a:pt x="185" y="3"/>
                    </a:lnTo>
                    <a:lnTo>
                      <a:pt x="179" y="3"/>
                    </a:lnTo>
                    <a:lnTo>
                      <a:pt x="174" y="3"/>
                    </a:lnTo>
                    <a:lnTo>
                      <a:pt x="169" y="2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3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38" y="0"/>
                    </a:lnTo>
                    <a:lnTo>
                      <a:pt x="133" y="0"/>
                    </a:lnTo>
                    <a:lnTo>
                      <a:pt x="129" y="0"/>
                    </a:lnTo>
                    <a:lnTo>
                      <a:pt x="124" y="0"/>
                    </a:lnTo>
                    <a:lnTo>
                      <a:pt x="119" y="0"/>
                    </a:lnTo>
                    <a:lnTo>
                      <a:pt x="115" y="0"/>
                    </a:lnTo>
                    <a:lnTo>
                      <a:pt x="110" y="0"/>
                    </a:lnTo>
                    <a:lnTo>
                      <a:pt x="104" y="2"/>
                    </a:lnTo>
                    <a:lnTo>
                      <a:pt x="101" y="3"/>
                    </a:lnTo>
                    <a:lnTo>
                      <a:pt x="9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1" y="5"/>
                    </a:lnTo>
                    <a:lnTo>
                      <a:pt x="76" y="6"/>
                    </a:lnTo>
                    <a:lnTo>
                      <a:pt x="70" y="6"/>
                    </a:lnTo>
                    <a:lnTo>
                      <a:pt x="65" y="9"/>
                    </a:lnTo>
                    <a:lnTo>
                      <a:pt x="59" y="11"/>
                    </a:lnTo>
                    <a:lnTo>
                      <a:pt x="56" y="11"/>
                    </a:lnTo>
                    <a:lnTo>
                      <a:pt x="51" y="14"/>
                    </a:lnTo>
                    <a:lnTo>
                      <a:pt x="45" y="16"/>
                    </a:lnTo>
                    <a:lnTo>
                      <a:pt x="42" y="17"/>
                    </a:lnTo>
                    <a:lnTo>
                      <a:pt x="38" y="19"/>
                    </a:lnTo>
                    <a:lnTo>
                      <a:pt x="34" y="20"/>
                    </a:lnTo>
                    <a:lnTo>
                      <a:pt x="31" y="22"/>
                    </a:lnTo>
                    <a:lnTo>
                      <a:pt x="27" y="25"/>
                    </a:lnTo>
                    <a:lnTo>
                      <a:pt x="20" y="28"/>
                    </a:lnTo>
                    <a:lnTo>
                      <a:pt x="15" y="33"/>
                    </a:lnTo>
                    <a:lnTo>
                      <a:pt x="11" y="36"/>
                    </a:lnTo>
                    <a:lnTo>
                      <a:pt x="8" y="42"/>
                    </a:lnTo>
                    <a:lnTo>
                      <a:pt x="6" y="45"/>
                    </a:lnTo>
                    <a:lnTo>
                      <a:pt x="2" y="51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0" y="76"/>
                    </a:lnTo>
                    <a:lnTo>
                      <a:pt x="4" y="83"/>
                    </a:lnTo>
                    <a:lnTo>
                      <a:pt x="6" y="87"/>
                    </a:lnTo>
                    <a:lnTo>
                      <a:pt x="8" y="92"/>
                    </a:lnTo>
                    <a:lnTo>
                      <a:pt x="9" y="97"/>
                    </a:lnTo>
                    <a:lnTo>
                      <a:pt x="13" y="103"/>
                    </a:lnTo>
                    <a:lnTo>
                      <a:pt x="15" y="108"/>
                    </a:lnTo>
                    <a:lnTo>
                      <a:pt x="20" y="112"/>
                    </a:lnTo>
                    <a:lnTo>
                      <a:pt x="24" y="117"/>
                    </a:lnTo>
                    <a:lnTo>
                      <a:pt x="29" y="122"/>
                    </a:lnTo>
                    <a:lnTo>
                      <a:pt x="33" y="126"/>
                    </a:lnTo>
                    <a:lnTo>
                      <a:pt x="36" y="130"/>
                    </a:lnTo>
                    <a:lnTo>
                      <a:pt x="42" y="134"/>
                    </a:lnTo>
                    <a:lnTo>
                      <a:pt x="47" y="137"/>
                    </a:lnTo>
                    <a:lnTo>
                      <a:pt x="51" y="140"/>
                    </a:lnTo>
                    <a:lnTo>
                      <a:pt x="56" y="144"/>
                    </a:lnTo>
                    <a:lnTo>
                      <a:pt x="61" y="147"/>
                    </a:lnTo>
                    <a:lnTo>
                      <a:pt x="68" y="150"/>
                    </a:lnTo>
                    <a:lnTo>
                      <a:pt x="70" y="151"/>
                    </a:lnTo>
                    <a:lnTo>
                      <a:pt x="72" y="153"/>
                    </a:lnTo>
                    <a:lnTo>
                      <a:pt x="77" y="154"/>
                    </a:lnTo>
                    <a:lnTo>
                      <a:pt x="81" y="156"/>
                    </a:lnTo>
                    <a:lnTo>
                      <a:pt x="83" y="158"/>
                    </a:lnTo>
                    <a:lnTo>
                      <a:pt x="90" y="159"/>
                    </a:lnTo>
                    <a:lnTo>
                      <a:pt x="93" y="162"/>
                    </a:lnTo>
                    <a:lnTo>
                      <a:pt x="101" y="164"/>
                    </a:lnTo>
                    <a:lnTo>
                      <a:pt x="106" y="167"/>
                    </a:lnTo>
                    <a:lnTo>
                      <a:pt x="113" y="170"/>
                    </a:lnTo>
                    <a:lnTo>
                      <a:pt x="119" y="170"/>
                    </a:lnTo>
                    <a:lnTo>
                      <a:pt x="128" y="175"/>
                    </a:lnTo>
                    <a:lnTo>
                      <a:pt x="135" y="178"/>
                    </a:lnTo>
                    <a:lnTo>
                      <a:pt x="140" y="181"/>
                    </a:lnTo>
                    <a:lnTo>
                      <a:pt x="151" y="184"/>
                    </a:lnTo>
                    <a:lnTo>
                      <a:pt x="158" y="189"/>
                    </a:lnTo>
                    <a:lnTo>
                      <a:pt x="167" y="192"/>
                    </a:lnTo>
                    <a:lnTo>
                      <a:pt x="176" y="194"/>
                    </a:lnTo>
                    <a:lnTo>
                      <a:pt x="185" y="197"/>
                    </a:lnTo>
                    <a:lnTo>
                      <a:pt x="194" y="201"/>
                    </a:lnTo>
                    <a:lnTo>
                      <a:pt x="203" y="206"/>
                    </a:lnTo>
                    <a:lnTo>
                      <a:pt x="213" y="209"/>
                    </a:lnTo>
                    <a:lnTo>
                      <a:pt x="224" y="214"/>
                    </a:lnTo>
                    <a:lnTo>
                      <a:pt x="235" y="217"/>
                    </a:lnTo>
                    <a:lnTo>
                      <a:pt x="244" y="222"/>
                    </a:lnTo>
                    <a:lnTo>
                      <a:pt x="255" y="225"/>
                    </a:lnTo>
                    <a:lnTo>
                      <a:pt x="265" y="229"/>
                    </a:lnTo>
                    <a:lnTo>
                      <a:pt x="278" y="234"/>
                    </a:lnTo>
                    <a:lnTo>
                      <a:pt x="289" y="237"/>
                    </a:lnTo>
                    <a:lnTo>
                      <a:pt x="299" y="242"/>
                    </a:lnTo>
                    <a:lnTo>
                      <a:pt x="310" y="248"/>
                    </a:lnTo>
                    <a:lnTo>
                      <a:pt x="321" y="251"/>
                    </a:lnTo>
                    <a:lnTo>
                      <a:pt x="332" y="256"/>
                    </a:lnTo>
                    <a:lnTo>
                      <a:pt x="344" y="259"/>
                    </a:lnTo>
                    <a:lnTo>
                      <a:pt x="355" y="264"/>
                    </a:lnTo>
                    <a:lnTo>
                      <a:pt x="366" y="268"/>
                    </a:lnTo>
                    <a:lnTo>
                      <a:pt x="376" y="272"/>
                    </a:lnTo>
                    <a:lnTo>
                      <a:pt x="389" y="276"/>
                    </a:lnTo>
                    <a:lnTo>
                      <a:pt x="400" y="282"/>
                    </a:lnTo>
                    <a:lnTo>
                      <a:pt x="412" y="287"/>
                    </a:lnTo>
                    <a:lnTo>
                      <a:pt x="421" y="290"/>
                    </a:lnTo>
                    <a:lnTo>
                      <a:pt x="432" y="295"/>
                    </a:lnTo>
                    <a:lnTo>
                      <a:pt x="443" y="300"/>
                    </a:lnTo>
                    <a:lnTo>
                      <a:pt x="455" y="303"/>
                    </a:lnTo>
                    <a:lnTo>
                      <a:pt x="464" y="307"/>
                    </a:lnTo>
                    <a:lnTo>
                      <a:pt x="475" y="311"/>
                    </a:lnTo>
                    <a:lnTo>
                      <a:pt x="486" y="317"/>
                    </a:lnTo>
                    <a:lnTo>
                      <a:pt x="496" y="320"/>
                    </a:lnTo>
                    <a:lnTo>
                      <a:pt x="507" y="323"/>
                    </a:lnTo>
                    <a:lnTo>
                      <a:pt x="516" y="328"/>
                    </a:lnTo>
                    <a:lnTo>
                      <a:pt x="525" y="331"/>
                    </a:lnTo>
                    <a:lnTo>
                      <a:pt x="536" y="334"/>
                    </a:lnTo>
                    <a:lnTo>
                      <a:pt x="545" y="339"/>
                    </a:lnTo>
                    <a:lnTo>
                      <a:pt x="552" y="342"/>
                    </a:lnTo>
                    <a:lnTo>
                      <a:pt x="563" y="346"/>
                    </a:lnTo>
                    <a:lnTo>
                      <a:pt x="570" y="350"/>
                    </a:lnTo>
                    <a:lnTo>
                      <a:pt x="579" y="353"/>
                    </a:lnTo>
                    <a:lnTo>
                      <a:pt x="586" y="356"/>
                    </a:lnTo>
                    <a:lnTo>
                      <a:pt x="593" y="359"/>
                    </a:lnTo>
                    <a:lnTo>
                      <a:pt x="600" y="361"/>
                    </a:lnTo>
                    <a:lnTo>
                      <a:pt x="607" y="365"/>
                    </a:lnTo>
                    <a:lnTo>
                      <a:pt x="614" y="367"/>
                    </a:lnTo>
                    <a:lnTo>
                      <a:pt x="620" y="370"/>
                    </a:lnTo>
                    <a:lnTo>
                      <a:pt x="627" y="373"/>
                    </a:lnTo>
                    <a:lnTo>
                      <a:pt x="631" y="373"/>
                    </a:lnTo>
                    <a:lnTo>
                      <a:pt x="638" y="378"/>
                    </a:lnTo>
                    <a:lnTo>
                      <a:pt x="643" y="378"/>
                    </a:lnTo>
                    <a:lnTo>
                      <a:pt x="649" y="382"/>
                    </a:lnTo>
                    <a:lnTo>
                      <a:pt x="654" y="384"/>
                    </a:lnTo>
                    <a:lnTo>
                      <a:pt x="661" y="386"/>
                    </a:lnTo>
                    <a:lnTo>
                      <a:pt x="666" y="389"/>
                    </a:lnTo>
                    <a:lnTo>
                      <a:pt x="674" y="392"/>
                    </a:lnTo>
                    <a:lnTo>
                      <a:pt x="681" y="392"/>
                    </a:lnTo>
                    <a:lnTo>
                      <a:pt x="686" y="395"/>
                    </a:lnTo>
                    <a:lnTo>
                      <a:pt x="693" y="396"/>
                    </a:lnTo>
                    <a:lnTo>
                      <a:pt x="700" y="400"/>
                    </a:lnTo>
                    <a:lnTo>
                      <a:pt x="708" y="401"/>
                    </a:lnTo>
                    <a:lnTo>
                      <a:pt x="715" y="403"/>
                    </a:lnTo>
                    <a:lnTo>
                      <a:pt x="722" y="404"/>
                    </a:lnTo>
                    <a:lnTo>
                      <a:pt x="729" y="407"/>
                    </a:lnTo>
                    <a:lnTo>
                      <a:pt x="736" y="409"/>
                    </a:lnTo>
                    <a:lnTo>
                      <a:pt x="743" y="410"/>
                    </a:lnTo>
                    <a:lnTo>
                      <a:pt x="749" y="412"/>
                    </a:lnTo>
                    <a:lnTo>
                      <a:pt x="758" y="415"/>
                    </a:lnTo>
                    <a:lnTo>
                      <a:pt x="765" y="415"/>
                    </a:lnTo>
                    <a:lnTo>
                      <a:pt x="772" y="418"/>
                    </a:lnTo>
                    <a:lnTo>
                      <a:pt x="779" y="420"/>
                    </a:lnTo>
                    <a:lnTo>
                      <a:pt x="786" y="421"/>
                    </a:lnTo>
                    <a:lnTo>
                      <a:pt x="794" y="423"/>
                    </a:lnTo>
                    <a:lnTo>
                      <a:pt x="802" y="425"/>
                    </a:lnTo>
                    <a:lnTo>
                      <a:pt x="808" y="426"/>
                    </a:lnTo>
                    <a:lnTo>
                      <a:pt x="817" y="428"/>
                    </a:lnTo>
                    <a:lnTo>
                      <a:pt x="822" y="429"/>
                    </a:lnTo>
                    <a:lnTo>
                      <a:pt x="829" y="432"/>
                    </a:lnTo>
                    <a:lnTo>
                      <a:pt x="838" y="432"/>
                    </a:lnTo>
                    <a:lnTo>
                      <a:pt x="844" y="435"/>
                    </a:lnTo>
                    <a:lnTo>
                      <a:pt x="851" y="435"/>
                    </a:lnTo>
                    <a:lnTo>
                      <a:pt x="856" y="435"/>
                    </a:lnTo>
                    <a:lnTo>
                      <a:pt x="863" y="437"/>
                    </a:lnTo>
                    <a:lnTo>
                      <a:pt x="871" y="440"/>
                    </a:lnTo>
                    <a:lnTo>
                      <a:pt x="878" y="440"/>
                    </a:lnTo>
                    <a:lnTo>
                      <a:pt x="883" y="442"/>
                    </a:lnTo>
                    <a:lnTo>
                      <a:pt x="888" y="443"/>
                    </a:lnTo>
                    <a:lnTo>
                      <a:pt x="896" y="443"/>
                    </a:lnTo>
                    <a:lnTo>
                      <a:pt x="901" y="445"/>
                    </a:lnTo>
                    <a:lnTo>
                      <a:pt x="906" y="446"/>
                    </a:lnTo>
                    <a:lnTo>
                      <a:pt x="912" y="446"/>
                    </a:lnTo>
                    <a:lnTo>
                      <a:pt x="919" y="450"/>
                    </a:lnTo>
                    <a:lnTo>
                      <a:pt x="924" y="450"/>
                    </a:lnTo>
                    <a:lnTo>
                      <a:pt x="928" y="451"/>
                    </a:lnTo>
                    <a:lnTo>
                      <a:pt x="933" y="451"/>
                    </a:lnTo>
                    <a:lnTo>
                      <a:pt x="937" y="453"/>
                    </a:lnTo>
                    <a:lnTo>
                      <a:pt x="942" y="453"/>
                    </a:lnTo>
                    <a:lnTo>
                      <a:pt x="946" y="454"/>
                    </a:lnTo>
                    <a:lnTo>
                      <a:pt x="949" y="454"/>
                    </a:lnTo>
                    <a:lnTo>
                      <a:pt x="955" y="454"/>
                    </a:lnTo>
                    <a:lnTo>
                      <a:pt x="960" y="456"/>
                    </a:lnTo>
                    <a:lnTo>
                      <a:pt x="967" y="457"/>
                    </a:lnTo>
                    <a:lnTo>
                      <a:pt x="971" y="457"/>
                    </a:lnTo>
                    <a:lnTo>
                      <a:pt x="973" y="459"/>
                    </a:lnTo>
                    <a:lnTo>
                      <a:pt x="976" y="459"/>
                    </a:lnTo>
                    <a:lnTo>
                      <a:pt x="978" y="459"/>
                    </a:lnTo>
                    <a:lnTo>
                      <a:pt x="990" y="390"/>
                    </a:lnTo>
                    <a:lnTo>
                      <a:pt x="989" y="389"/>
                    </a:lnTo>
                    <a:lnTo>
                      <a:pt x="985" y="389"/>
                    </a:lnTo>
                    <a:lnTo>
                      <a:pt x="982" y="387"/>
                    </a:lnTo>
                    <a:lnTo>
                      <a:pt x="976" y="386"/>
                    </a:lnTo>
                    <a:lnTo>
                      <a:pt x="973" y="384"/>
                    </a:lnTo>
                    <a:lnTo>
                      <a:pt x="969" y="384"/>
                    </a:lnTo>
                    <a:lnTo>
                      <a:pt x="964" y="384"/>
                    </a:lnTo>
                    <a:lnTo>
                      <a:pt x="960" y="382"/>
                    </a:lnTo>
                    <a:lnTo>
                      <a:pt x="955" y="381"/>
                    </a:lnTo>
                    <a:lnTo>
                      <a:pt x="949" y="378"/>
                    </a:lnTo>
                    <a:lnTo>
                      <a:pt x="944" y="378"/>
                    </a:lnTo>
                    <a:lnTo>
                      <a:pt x="939" y="376"/>
                    </a:lnTo>
                    <a:lnTo>
                      <a:pt x="933" y="375"/>
                    </a:lnTo>
                    <a:lnTo>
                      <a:pt x="926" y="373"/>
                    </a:lnTo>
                    <a:lnTo>
                      <a:pt x="919" y="371"/>
                    </a:lnTo>
                    <a:lnTo>
                      <a:pt x="913" y="370"/>
                    </a:lnTo>
                    <a:lnTo>
                      <a:pt x="906" y="368"/>
                    </a:lnTo>
                    <a:lnTo>
                      <a:pt x="897" y="365"/>
                    </a:lnTo>
                    <a:lnTo>
                      <a:pt x="890" y="365"/>
                    </a:lnTo>
                    <a:lnTo>
                      <a:pt x="883" y="362"/>
                    </a:lnTo>
                    <a:lnTo>
                      <a:pt x="876" y="361"/>
                    </a:lnTo>
                    <a:lnTo>
                      <a:pt x="867" y="359"/>
                    </a:lnTo>
                    <a:lnTo>
                      <a:pt x="860" y="357"/>
                    </a:lnTo>
                    <a:lnTo>
                      <a:pt x="853" y="354"/>
                    </a:lnTo>
                    <a:lnTo>
                      <a:pt x="844" y="353"/>
                    </a:lnTo>
                    <a:lnTo>
                      <a:pt x="835" y="350"/>
                    </a:lnTo>
                    <a:lnTo>
                      <a:pt x="826" y="348"/>
                    </a:lnTo>
                    <a:lnTo>
                      <a:pt x="817" y="346"/>
                    </a:lnTo>
                    <a:lnTo>
                      <a:pt x="808" y="342"/>
                    </a:lnTo>
                    <a:lnTo>
                      <a:pt x="801" y="340"/>
                    </a:lnTo>
                    <a:lnTo>
                      <a:pt x="790" y="339"/>
                    </a:lnTo>
                    <a:lnTo>
                      <a:pt x="781" y="336"/>
                    </a:lnTo>
                    <a:lnTo>
                      <a:pt x="772" y="334"/>
                    </a:lnTo>
                    <a:lnTo>
                      <a:pt x="763" y="331"/>
                    </a:lnTo>
                    <a:lnTo>
                      <a:pt x="754" y="329"/>
                    </a:lnTo>
                    <a:lnTo>
                      <a:pt x="745" y="326"/>
                    </a:lnTo>
                    <a:lnTo>
                      <a:pt x="736" y="323"/>
                    </a:lnTo>
                    <a:lnTo>
                      <a:pt x="727" y="322"/>
                    </a:lnTo>
                    <a:lnTo>
                      <a:pt x="717" y="318"/>
                    </a:lnTo>
                    <a:lnTo>
                      <a:pt x="709" y="317"/>
                    </a:lnTo>
                    <a:lnTo>
                      <a:pt x="700" y="314"/>
                    </a:lnTo>
                    <a:lnTo>
                      <a:pt x="691" y="311"/>
                    </a:lnTo>
                    <a:lnTo>
                      <a:pt x="681" y="309"/>
                    </a:lnTo>
                    <a:lnTo>
                      <a:pt x="674" y="307"/>
                    </a:lnTo>
                    <a:lnTo>
                      <a:pt x="663" y="304"/>
                    </a:lnTo>
                    <a:lnTo>
                      <a:pt x="656" y="303"/>
                    </a:lnTo>
                    <a:lnTo>
                      <a:pt x="645" y="300"/>
                    </a:lnTo>
                    <a:lnTo>
                      <a:pt x="638" y="298"/>
                    </a:lnTo>
                    <a:lnTo>
                      <a:pt x="629" y="295"/>
                    </a:lnTo>
                    <a:lnTo>
                      <a:pt x="620" y="293"/>
                    </a:lnTo>
                    <a:lnTo>
                      <a:pt x="613" y="290"/>
                    </a:lnTo>
                    <a:lnTo>
                      <a:pt x="606" y="289"/>
                    </a:lnTo>
                    <a:lnTo>
                      <a:pt x="597" y="287"/>
                    </a:lnTo>
                    <a:lnTo>
                      <a:pt x="589" y="284"/>
                    </a:lnTo>
                    <a:lnTo>
                      <a:pt x="582" y="282"/>
                    </a:lnTo>
                    <a:lnTo>
                      <a:pt x="575" y="281"/>
                    </a:lnTo>
                    <a:lnTo>
                      <a:pt x="568" y="278"/>
                    </a:lnTo>
                    <a:lnTo>
                      <a:pt x="563" y="276"/>
                    </a:lnTo>
                    <a:lnTo>
                      <a:pt x="555" y="275"/>
                    </a:lnTo>
                    <a:lnTo>
                      <a:pt x="548" y="272"/>
                    </a:lnTo>
                    <a:lnTo>
                      <a:pt x="543" y="270"/>
                    </a:lnTo>
                    <a:lnTo>
                      <a:pt x="536" y="268"/>
                    </a:lnTo>
                    <a:lnTo>
                      <a:pt x="529" y="267"/>
                    </a:lnTo>
                    <a:lnTo>
                      <a:pt x="521" y="264"/>
                    </a:lnTo>
                    <a:lnTo>
                      <a:pt x="514" y="262"/>
                    </a:lnTo>
                    <a:lnTo>
                      <a:pt x="507" y="259"/>
                    </a:lnTo>
                    <a:lnTo>
                      <a:pt x="498" y="258"/>
                    </a:lnTo>
                    <a:lnTo>
                      <a:pt x="493" y="256"/>
                    </a:lnTo>
                    <a:lnTo>
                      <a:pt x="482" y="254"/>
                    </a:lnTo>
                    <a:lnTo>
                      <a:pt x="475" y="251"/>
                    </a:lnTo>
                    <a:lnTo>
                      <a:pt x="466" y="250"/>
                    </a:lnTo>
                    <a:lnTo>
                      <a:pt x="457" y="248"/>
                    </a:lnTo>
                    <a:lnTo>
                      <a:pt x="448" y="245"/>
                    </a:lnTo>
                    <a:lnTo>
                      <a:pt x="439" y="242"/>
                    </a:lnTo>
                    <a:lnTo>
                      <a:pt x="432" y="240"/>
                    </a:lnTo>
                    <a:lnTo>
                      <a:pt x="421" y="237"/>
                    </a:lnTo>
                    <a:lnTo>
                      <a:pt x="412" y="234"/>
                    </a:lnTo>
                    <a:lnTo>
                      <a:pt x="401" y="233"/>
                    </a:lnTo>
                    <a:lnTo>
                      <a:pt x="392" y="229"/>
                    </a:lnTo>
                    <a:lnTo>
                      <a:pt x="384" y="228"/>
                    </a:lnTo>
                    <a:lnTo>
                      <a:pt x="375" y="225"/>
                    </a:lnTo>
                    <a:lnTo>
                      <a:pt x="364" y="223"/>
                    </a:lnTo>
                    <a:lnTo>
                      <a:pt x="355" y="220"/>
                    </a:lnTo>
                    <a:lnTo>
                      <a:pt x="346" y="217"/>
                    </a:lnTo>
                    <a:lnTo>
                      <a:pt x="337" y="215"/>
                    </a:lnTo>
                    <a:lnTo>
                      <a:pt x="324" y="212"/>
                    </a:lnTo>
                    <a:lnTo>
                      <a:pt x="316" y="209"/>
                    </a:lnTo>
                    <a:lnTo>
                      <a:pt x="307" y="206"/>
                    </a:lnTo>
                    <a:lnTo>
                      <a:pt x="296" y="204"/>
                    </a:lnTo>
                    <a:lnTo>
                      <a:pt x="287" y="201"/>
                    </a:lnTo>
                    <a:lnTo>
                      <a:pt x="278" y="200"/>
                    </a:lnTo>
                    <a:lnTo>
                      <a:pt x="269" y="197"/>
                    </a:lnTo>
                    <a:lnTo>
                      <a:pt x="260" y="194"/>
                    </a:lnTo>
                    <a:lnTo>
                      <a:pt x="247" y="192"/>
                    </a:lnTo>
                    <a:lnTo>
                      <a:pt x="239" y="189"/>
                    </a:lnTo>
                    <a:lnTo>
                      <a:pt x="231" y="187"/>
                    </a:lnTo>
                    <a:lnTo>
                      <a:pt x="222" y="184"/>
                    </a:lnTo>
                    <a:lnTo>
                      <a:pt x="212" y="181"/>
                    </a:lnTo>
                    <a:lnTo>
                      <a:pt x="203" y="178"/>
                    </a:lnTo>
                    <a:lnTo>
                      <a:pt x="196" y="176"/>
                    </a:lnTo>
                    <a:lnTo>
                      <a:pt x="188" y="173"/>
                    </a:lnTo>
                    <a:lnTo>
                      <a:pt x="178" y="170"/>
                    </a:lnTo>
                    <a:lnTo>
                      <a:pt x="170" y="169"/>
                    </a:lnTo>
                    <a:lnTo>
                      <a:pt x="163" y="167"/>
                    </a:lnTo>
                    <a:lnTo>
                      <a:pt x="154" y="164"/>
                    </a:lnTo>
                    <a:lnTo>
                      <a:pt x="149" y="162"/>
                    </a:lnTo>
                    <a:lnTo>
                      <a:pt x="140" y="159"/>
                    </a:lnTo>
                    <a:lnTo>
                      <a:pt x="133" y="158"/>
                    </a:lnTo>
                    <a:lnTo>
                      <a:pt x="128" y="154"/>
                    </a:lnTo>
                    <a:lnTo>
                      <a:pt x="120" y="153"/>
                    </a:lnTo>
                    <a:lnTo>
                      <a:pt x="113" y="150"/>
                    </a:lnTo>
                    <a:lnTo>
                      <a:pt x="108" y="148"/>
                    </a:lnTo>
                    <a:lnTo>
                      <a:pt x="102" y="145"/>
                    </a:lnTo>
                    <a:lnTo>
                      <a:pt x="95" y="144"/>
                    </a:lnTo>
                    <a:lnTo>
                      <a:pt x="92" y="140"/>
                    </a:lnTo>
                    <a:lnTo>
                      <a:pt x="86" y="139"/>
                    </a:lnTo>
                    <a:lnTo>
                      <a:pt x="81" y="137"/>
                    </a:lnTo>
                    <a:lnTo>
                      <a:pt x="79" y="136"/>
                    </a:lnTo>
                    <a:lnTo>
                      <a:pt x="76" y="133"/>
                    </a:lnTo>
                    <a:lnTo>
                      <a:pt x="72" y="131"/>
                    </a:lnTo>
                    <a:lnTo>
                      <a:pt x="68" y="128"/>
                    </a:lnTo>
                    <a:lnTo>
                      <a:pt x="63" y="125"/>
                    </a:lnTo>
                    <a:lnTo>
                      <a:pt x="59" y="122"/>
                    </a:lnTo>
                    <a:lnTo>
                      <a:pt x="56" y="119"/>
                    </a:lnTo>
                    <a:lnTo>
                      <a:pt x="54" y="114"/>
                    </a:lnTo>
                    <a:lnTo>
                      <a:pt x="51" y="109"/>
                    </a:lnTo>
                    <a:lnTo>
                      <a:pt x="47" y="105"/>
                    </a:lnTo>
                    <a:lnTo>
                      <a:pt x="45" y="101"/>
                    </a:lnTo>
                    <a:lnTo>
                      <a:pt x="43" y="98"/>
                    </a:lnTo>
                    <a:lnTo>
                      <a:pt x="42" y="94"/>
                    </a:lnTo>
                    <a:lnTo>
                      <a:pt x="38" y="89"/>
                    </a:lnTo>
                    <a:lnTo>
                      <a:pt x="36" y="86"/>
                    </a:lnTo>
                    <a:lnTo>
                      <a:pt x="34" y="81"/>
                    </a:lnTo>
                    <a:lnTo>
                      <a:pt x="34" y="76"/>
                    </a:lnTo>
                    <a:lnTo>
                      <a:pt x="33" y="73"/>
                    </a:lnTo>
                    <a:lnTo>
                      <a:pt x="33" y="69"/>
                    </a:lnTo>
                    <a:lnTo>
                      <a:pt x="33" y="64"/>
                    </a:lnTo>
                    <a:lnTo>
                      <a:pt x="33" y="62"/>
                    </a:lnTo>
                    <a:lnTo>
                      <a:pt x="33" y="58"/>
                    </a:lnTo>
                    <a:lnTo>
                      <a:pt x="36" y="55"/>
                    </a:lnTo>
                    <a:lnTo>
                      <a:pt x="36" y="51"/>
                    </a:lnTo>
                    <a:lnTo>
                      <a:pt x="42" y="48"/>
                    </a:lnTo>
                    <a:lnTo>
                      <a:pt x="43" y="44"/>
                    </a:lnTo>
                    <a:lnTo>
                      <a:pt x="47" y="41"/>
                    </a:lnTo>
                    <a:lnTo>
                      <a:pt x="51" y="37"/>
                    </a:lnTo>
                    <a:lnTo>
                      <a:pt x="58" y="36"/>
                    </a:lnTo>
                    <a:lnTo>
                      <a:pt x="63" y="33"/>
                    </a:lnTo>
                    <a:lnTo>
                      <a:pt x="70" y="31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81" y="28"/>
                    </a:lnTo>
                    <a:lnTo>
                      <a:pt x="86" y="28"/>
                    </a:lnTo>
                    <a:lnTo>
                      <a:pt x="92" y="26"/>
                    </a:lnTo>
                    <a:lnTo>
                      <a:pt x="95" y="25"/>
                    </a:lnTo>
                    <a:lnTo>
                      <a:pt x="101" y="25"/>
                    </a:lnTo>
                    <a:lnTo>
                      <a:pt x="106" y="25"/>
                    </a:lnTo>
                    <a:lnTo>
                      <a:pt x="113" y="25"/>
                    </a:lnTo>
                    <a:lnTo>
                      <a:pt x="117" y="25"/>
                    </a:lnTo>
                    <a:lnTo>
                      <a:pt x="124" y="25"/>
                    </a:lnTo>
                    <a:lnTo>
                      <a:pt x="131" y="25"/>
                    </a:lnTo>
                    <a:lnTo>
                      <a:pt x="136" y="23"/>
                    </a:lnTo>
                    <a:lnTo>
                      <a:pt x="142" y="23"/>
                    </a:lnTo>
                    <a:lnTo>
                      <a:pt x="149" y="23"/>
                    </a:lnTo>
                    <a:lnTo>
                      <a:pt x="156" y="25"/>
                    </a:lnTo>
                    <a:lnTo>
                      <a:pt x="163" y="25"/>
                    </a:lnTo>
                    <a:lnTo>
                      <a:pt x="170" y="25"/>
                    </a:lnTo>
                    <a:lnTo>
                      <a:pt x="176" y="25"/>
                    </a:lnTo>
                    <a:lnTo>
                      <a:pt x="185" y="26"/>
                    </a:lnTo>
                    <a:lnTo>
                      <a:pt x="190" y="26"/>
                    </a:lnTo>
                    <a:lnTo>
                      <a:pt x="199" y="28"/>
                    </a:lnTo>
                    <a:lnTo>
                      <a:pt x="204" y="30"/>
                    </a:lnTo>
                    <a:lnTo>
                      <a:pt x="212" y="30"/>
                    </a:lnTo>
                    <a:lnTo>
                      <a:pt x="221" y="31"/>
                    </a:lnTo>
                    <a:lnTo>
                      <a:pt x="226" y="33"/>
                    </a:lnTo>
                    <a:lnTo>
                      <a:pt x="233" y="34"/>
                    </a:lnTo>
                    <a:lnTo>
                      <a:pt x="242" y="36"/>
                    </a:lnTo>
                    <a:lnTo>
                      <a:pt x="247" y="37"/>
                    </a:lnTo>
                    <a:lnTo>
                      <a:pt x="256" y="37"/>
                    </a:lnTo>
                    <a:lnTo>
                      <a:pt x="264" y="41"/>
                    </a:lnTo>
                    <a:lnTo>
                      <a:pt x="271" y="42"/>
                    </a:lnTo>
                    <a:lnTo>
                      <a:pt x="278" y="42"/>
                    </a:lnTo>
                    <a:lnTo>
                      <a:pt x="285" y="45"/>
                    </a:lnTo>
                    <a:lnTo>
                      <a:pt x="292" y="48"/>
                    </a:lnTo>
                    <a:lnTo>
                      <a:pt x="301" y="50"/>
                    </a:lnTo>
                    <a:lnTo>
                      <a:pt x="307" y="53"/>
                    </a:lnTo>
                    <a:lnTo>
                      <a:pt x="316" y="55"/>
                    </a:lnTo>
                    <a:lnTo>
                      <a:pt x="323" y="56"/>
                    </a:lnTo>
                    <a:lnTo>
                      <a:pt x="330" y="59"/>
                    </a:lnTo>
                    <a:lnTo>
                      <a:pt x="337" y="61"/>
                    </a:lnTo>
                    <a:lnTo>
                      <a:pt x="346" y="64"/>
                    </a:lnTo>
                    <a:lnTo>
                      <a:pt x="353" y="66"/>
                    </a:lnTo>
                    <a:lnTo>
                      <a:pt x="360" y="69"/>
                    </a:lnTo>
                    <a:lnTo>
                      <a:pt x="366" y="70"/>
                    </a:lnTo>
                    <a:lnTo>
                      <a:pt x="375" y="73"/>
                    </a:lnTo>
                    <a:lnTo>
                      <a:pt x="382" y="75"/>
                    </a:lnTo>
                    <a:lnTo>
                      <a:pt x="389" y="76"/>
                    </a:lnTo>
                    <a:lnTo>
                      <a:pt x="396" y="80"/>
                    </a:lnTo>
                    <a:lnTo>
                      <a:pt x="401" y="84"/>
                    </a:lnTo>
                    <a:lnTo>
                      <a:pt x="409" y="86"/>
                    </a:lnTo>
                    <a:lnTo>
                      <a:pt x="418" y="87"/>
                    </a:lnTo>
                    <a:lnTo>
                      <a:pt x="423" y="90"/>
                    </a:lnTo>
                    <a:lnTo>
                      <a:pt x="430" y="94"/>
                    </a:lnTo>
                    <a:lnTo>
                      <a:pt x="435" y="95"/>
                    </a:lnTo>
                    <a:lnTo>
                      <a:pt x="444" y="98"/>
                    </a:lnTo>
                    <a:lnTo>
                      <a:pt x="450" y="100"/>
                    </a:lnTo>
                    <a:lnTo>
                      <a:pt x="457" y="105"/>
                    </a:lnTo>
                    <a:lnTo>
                      <a:pt x="462" y="106"/>
                    </a:lnTo>
                    <a:lnTo>
                      <a:pt x="471" y="108"/>
                    </a:lnTo>
                    <a:lnTo>
                      <a:pt x="477" y="111"/>
                    </a:lnTo>
                    <a:lnTo>
                      <a:pt x="482" y="115"/>
                    </a:lnTo>
                    <a:lnTo>
                      <a:pt x="489" y="117"/>
                    </a:lnTo>
                    <a:lnTo>
                      <a:pt x="495" y="119"/>
                    </a:lnTo>
                    <a:lnTo>
                      <a:pt x="500" y="122"/>
                    </a:lnTo>
                    <a:lnTo>
                      <a:pt x="507" y="123"/>
                    </a:lnTo>
                    <a:lnTo>
                      <a:pt x="512" y="126"/>
                    </a:lnTo>
                    <a:lnTo>
                      <a:pt x="518" y="130"/>
                    </a:lnTo>
                    <a:lnTo>
                      <a:pt x="521" y="131"/>
                    </a:lnTo>
                    <a:lnTo>
                      <a:pt x="529" y="134"/>
                    </a:lnTo>
                    <a:lnTo>
                      <a:pt x="534" y="136"/>
                    </a:lnTo>
                    <a:lnTo>
                      <a:pt x="539" y="139"/>
                    </a:lnTo>
                    <a:lnTo>
                      <a:pt x="543" y="139"/>
                    </a:lnTo>
                    <a:lnTo>
                      <a:pt x="548" y="142"/>
                    </a:lnTo>
                    <a:lnTo>
                      <a:pt x="554" y="144"/>
                    </a:lnTo>
                    <a:lnTo>
                      <a:pt x="557" y="147"/>
                    </a:lnTo>
                    <a:lnTo>
                      <a:pt x="563" y="150"/>
                    </a:lnTo>
                    <a:lnTo>
                      <a:pt x="568" y="150"/>
                    </a:lnTo>
                    <a:lnTo>
                      <a:pt x="573" y="153"/>
                    </a:lnTo>
                    <a:lnTo>
                      <a:pt x="579" y="154"/>
                    </a:lnTo>
                    <a:lnTo>
                      <a:pt x="584" y="158"/>
                    </a:lnTo>
                    <a:lnTo>
                      <a:pt x="591" y="161"/>
                    </a:lnTo>
                    <a:lnTo>
                      <a:pt x="598" y="162"/>
                    </a:lnTo>
                    <a:lnTo>
                      <a:pt x="607" y="165"/>
                    </a:lnTo>
                    <a:lnTo>
                      <a:pt x="614" y="167"/>
                    </a:lnTo>
                    <a:lnTo>
                      <a:pt x="622" y="170"/>
                    </a:lnTo>
                    <a:lnTo>
                      <a:pt x="629" y="172"/>
                    </a:lnTo>
                    <a:lnTo>
                      <a:pt x="638" y="175"/>
                    </a:lnTo>
                    <a:lnTo>
                      <a:pt x="649" y="178"/>
                    </a:lnTo>
                    <a:lnTo>
                      <a:pt x="657" y="181"/>
                    </a:lnTo>
                    <a:lnTo>
                      <a:pt x="666" y="186"/>
                    </a:lnTo>
                    <a:lnTo>
                      <a:pt x="675" y="189"/>
                    </a:lnTo>
                    <a:lnTo>
                      <a:pt x="686" y="192"/>
                    </a:lnTo>
                    <a:lnTo>
                      <a:pt x="695" y="194"/>
                    </a:lnTo>
                    <a:lnTo>
                      <a:pt x="704" y="197"/>
                    </a:lnTo>
                    <a:lnTo>
                      <a:pt x="715" y="201"/>
                    </a:lnTo>
                    <a:lnTo>
                      <a:pt x="727" y="203"/>
                    </a:lnTo>
                    <a:lnTo>
                      <a:pt x="736" y="206"/>
                    </a:lnTo>
                    <a:lnTo>
                      <a:pt x="745" y="209"/>
                    </a:lnTo>
                    <a:lnTo>
                      <a:pt x="758" y="214"/>
                    </a:lnTo>
                    <a:lnTo>
                      <a:pt x="768" y="217"/>
                    </a:lnTo>
                    <a:lnTo>
                      <a:pt x="779" y="220"/>
                    </a:lnTo>
                    <a:lnTo>
                      <a:pt x="790" y="223"/>
                    </a:lnTo>
                    <a:lnTo>
                      <a:pt x="801" y="226"/>
                    </a:lnTo>
                    <a:lnTo>
                      <a:pt x="811" y="229"/>
                    </a:lnTo>
                    <a:lnTo>
                      <a:pt x="820" y="233"/>
                    </a:lnTo>
                    <a:lnTo>
                      <a:pt x="833" y="236"/>
                    </a:lnTo>
                    <a:lnTo>
                      <a:pt x="844" y="239"/>
                    </a:lnTo>
                    <a:lnTo>
                      <a:pt x="853" y="242"/>
                    </a:lnTo>
                    <a:lnTo>
                      <a:pt x="863" y="245"/>
                    </a:lnTo>
                    <a:lnTo>
                      <a:pt x="874" y="248"/>
                    </a:lnTo>
                    <a:lnTo>
                      <a:pt x="885" y="251"/>
                    </a:lnTo>
                    <a:lnTo>
                      <a:pt x="894" y="254"/>
                    </a:lnTo>
                    <a:lnTo>
                      <a:pt x="903" y="256"/>
                    </a:lnTo>
                    <a:lnTo>
                      <a:pt x="915" y="259"/>
                    </a:lnTo>
                    <a:lnTo>
                      <a:pt x="924" y="262"/>
                    </a:lnTo>
                    <a:lnTo>
                      <a:pt x="933" y="264"/>
                    </a:lnTo>
                    <a:lnTo>
                      <a:pt x="942" y="267"/>
                    </a:lnTo>
                    <a:lnTo>
                      <a:pt x="951" y="270"/>
                    </a:lnTo>
                    <a:lnTo>
                      <a:pt x="960" y="272"/>
                    </a:lnTo>
                    <a:lnTo>
                      <a:pt x="969" y="275"/>
                    </a:lnTo>
                    <a:lnTo>
                      <a:pt x="976" y="276"/>
                    </a:lnTo>
                    <a:lnTo>
                      <a:pt x="985" y="279"/>
                    </a:lnTo>
                    <a:lnTo>
                      <a:pt x="992" y="282"/>
                    </a:lnTo>
                    <a:lnTo>
                      <a:pt x="999" y="284"/>
                    </a:lnTo>
                    <a:lnTo>
                      <a:pt x="1005" y="286"/>
                    </a:lnTo>
                    <a:lnTo>
                      <a:pt x="1012" y="287"/>
                    </a:lnTo>
                    <a:lnTo>
                      <a:pt x="1019" y="289"/>
                    </a:lnTo>
                    <a:lnTo>
                      <a:pt x="1024" y="290"/>
                    </a:lnTo>
                    <a:lnTo>
                      <a:pt x="1030" y="292"/>
                    </a:lnTo>
                    <a:lnTo>
                      <a:pt x="1033" y="293"/>
                    </a:lnTo>
                    <a:lnTo>
                      <a:pt x="1039" y="295"/>
                    </a:lnTo>
                    <a:lnTo>
                      <a:pt x="1042" y="295"/>
                    </a:lnTo>
                    <a:lnTo>
                      <a:pt x="1046" y="297"/>
                    </a:lnTo>
                    <a:lnTo>
                      <a:pt x="1050" y="298"/>
                    </a:lnTo>
                    <a:lnTo>
                      <a:pt x="1051" y="300"/>
                    </a:lnTo>
                    <a:lnTo>
                      <a:pt x="1055" y="300"/>
                    </a:lnTo>
                    <a:lnTo>
                      <a:pt x="1057" y="300"/>
                    </a:lnTo>
                    <a:lnTo>
                      <a:pt x="1100" y="225"/>
                    </a:lnTo>
                    <a:lnTo>
                      <a:pt x="1100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5" name="Freeform 17"/>
              <p:cNvSpPr>
                <a:spLocks/>
              </p:cNvSpPr>
              <p:nvPr/>
            </p:nvSpPr>
            <p:spPr bwMode="auto">
              <a:xfrm>
                <a:off x="2274" y="3096"/>
                <a:ext cx="926" cy="328"/>
              </a:xfrm>
              <a:custGeom>
                <a:avLst/>
                <a:gdLst/>
                <a:ahLst/>
                <a:cxnLst>
                  <a:cxn ang="0">
                    <a:pos x="904" y="253"/>
                  </a:cxn>
                  <a:cxn ang="0">
                    <a:pos x="884" y="247"/>
                  </a:cxn>
                  <a:cxn ang="0">
                    <a:pos x="859" y="242"/>
                  </a:cxn>
                  <a:cxn ang="0">
                    <a:pos x="833" y="234"/>
                  </a:cxn>
                  <a:cxn ang="0">
                    <a:pos x="802" y="228"/>
                  </a:cxn>
                  <a:cxn ang="0">
                    <a:pos x="770" y="220"/>
                  </a:cxn>
                  <a:cxn ang="0">
                    <a:pos x="734" y="214"/>
                  </a:cxn>
                  <a:cxn ang="0">
                    <a:pos x="698" y="208"/>
                  </a:cxn>
                  <a:cxn ang="0">
                    <a:pos x="662" y="202"/>
                  </a:cxn>
                  <a:cxn ang="0">
                    <a:pos x="627" y="195"/>
                  </a:cxn>
                  <a:cxn ang="0">
                    <a:pos x="589" y="187"/>
                  </a:cxn>
                  <a:cxn ang="0">
                    <a:pos x="555" y="180"/>
                  </a:cxn>
                  <a:cxn ang="0">
                    <a:pos x="519" y="172"/>
                  </a:cxn>
                  <a:cxn ang="0">
                    <a:pos x="485" y="162"/>
                  </a:cxn>
                  <a:cxn ang="0">
                    <a:pos x="453" y="153"/>
                  </a:cxn>
                  <a:cxn ang="0">
                    <a:pos x="424" y="144"/>
                  </a:cxn>
                  <a:cxn ang="0">
                    <a:pos x="399" y="133"/>
                  </a:cxn>
                  <a:cxn ang="0">
                    <a:pos x="374" y="125"/>
                  </a:cxn>
                  <a:cxn ang="0">
                    <a:pos x="346" y="111"/>
                  </a:cxn>
                  <a:cxn ang="0">
                    <a:pos x="322" y="98"/>
                  </a:cxn>
                  <a:cxn ang="0">
                    <a:pos x="295" y="88"/>
                  </a:cxn>
                  <a:cxn ang="0">
                    <a:pos x="261" y="75"/>
                  </a:cxn>
                  <a:cxn ang="0">
                    <a:pos x="224" y="63"/>
                  </a:cxn>
                  <a:cxn ang="0">
                    <a:pos x="184" y="49"/>
                  </a:cxn>
                  <a:cxn ang="0">
                    <a:pos x="143" y="36"/>
                  </a:cxn>
                  <a:cxn ang="0">
                    <a:pos x="107" y="22"/>
                  </a:cxn>
                  <a:cxn ang="0">
                    <a:pos x="73" y="13"/>
                  </a:cxn>
                  <a:cxn ang="0">
                    <a:pos x="48" y="5"/>
                  </a:cxn>
                  <a:cxn ang="0">
                    <a:pos x="30" y="0"/>
                  </a:cxn>
                  <a:cxn ang="0">
                    <a:pos x="20" y="69"/>
                  </a:cxn>
                  <a:cxn ang="0">
                    <a:pos x="39" y="75"/>
                  </a:cxn>
                  <a:cxn ang="0">
                    <a:pos x="68" y="83"/>
                  </a:cxn>
                  <a:cxn ang="0">
                    <a:pos x="99" y="94"/>
                  </a:cxn>
                  <a:cxn ang="0">
                    <a:pos x="133" y="103"/>
                  </a:cxn>
                  <a:cxn ang="0">
                    <a:pos x="168" y="114"/>
                  </a:cxn>
                  <a:cxn ang="0">
                    <a:pos x="206" y="122"/>
                  </a:cxn>
                  <a:cxn ang="0">
                    <a:pos x="240" y="131"/>
                  </a:cxn>
                  <a:cxn ang="0">
                    <a:pos x="272" y="138"/>
                  </a:cxn>
                  <a:cxn ang="0">
                    <a:pos x="301" y="144"/>
                  </a:cxn>
                  <a:cxn ang="0">
                    <a:pos x="333" y="148"/>
                  </a:cxn>
                  <a:cxn ang="0">
                    <a:pos x="367" y="156"/>
                  </a:cxn>
                  <a:cxn ang="0">
                    <a:pos x="406" y="166"/>
                  </a:cxn>
                  <a:cxn ang="0">
                    <a:pos x="444" y="175"/>
                  </a:cxn>
                  <a:cxn ang="0">
                    <a:pos x="483" y="186"/>
                  </a:cxn>
                  <a:cxn ang="0">
                    <a:pos x="523" y="198"/>
                  </a:cxn>
                  <a:cxn ang="0">
                    <a:pos x="557" y="209"/>
                  </a:cxn>
                  <a:cxn ang="0">
                    <a:pos x="591" y="220"/>
                  </a:cxn>
                  <a:cxn ang="0">
                    <a:pos x="618" y="231"/>
                  </a:cxn>
                  <a:cxn ang="0">
                    <a:pos x="641" y="242"/>
                  </a:cxn>
                  <a:cxn ang="0">
                    <a:pos x="666" y="253"/>
                  </a:cxn>
                  <a:cxn ang="0">
                    <a:pos x="688" y="264"/>
                  </a:cxn>
                  <a:cxn ang="0">
                    <a:pos x="714" y="275"/>
                  </a:cxn>
                  <a:cxn ang="0">
                    <a:pos x="743" y="284"/>
                  </a:cxn>
                  <a:cxn ang="0">
                    <a:pos x="773" y="295"/>
                  </a:cxn>
                  <a:cxn ang="0">
                    <a:pos x="800" y="305"/>
                  </a:cxn>
                  <a:cxn ang="0">
                    <a:pos x="825" y="312"/>
                  </a:cxn>
                  <a:cxn ang="0">
                    <a:pos x="849" y="319"/>
                  </a:cxn>
                  <a:cxn ang="0">
                    <a:pos x="874" y="328"/>
                  </a:cxn>
                </a:cxnLst>
                <a:rect l="0" t="0" r="r" b="b"/>
                <a:pathLst>
                  <a:path w="926" h="328">
                    <a:moveTo>
                      <a:pt x="926" y="259"/>
                    </a:moveTo>
                    <a:lnTo>
                      <a:pt x="924" y="258"/>
                    </a:lnTo>
                    <a:lnTo>
                      <a:pt x="918" y="258"/>
                    </a:lnTo>
                    <a:lnTo>
                      <a:pt x="915" y="255"/>
                    </a:lnTo>
                    <a:lnTo>
                      <a:pt x="910" y="255"/>
                    </a:lnTo>
                    <a:lnTo>
                      <a:pt x="904" y="253"/>
                    </a:lnTo>
                    <a:lnTo>
                      <a:pt x="901" y="251"/>
                    </a:lnTo>
                    <a:lnTo>
                      <a:pt x="897" y="251"/>
                    </a:lnTo>
                    <a:lnTo>
                      <a:pt x="895" y="251"/>
                    </a:lnTo>
                    <a:lnTo>
                      <a:pt x="892" y="250"/>
                    </a:lnTo>
                    <a:lnTo>
                      <a:pt x="888" y="248"/>
                    </a:lnTo>
                    <a:lnTo>
                      <a:pt x="884" y="247"/>
                    </a:lnTo>
                    <a:lnTo>
                      <a:pt x="879" y="247"/>
                    </a:lnTo>
                    <a:lnTo>
                      <a:pt x="876" y="245"/>
                    </a:lnTo>
                    <a:lnTo>
                      <a:pt x="874" y="245"/>
                    </a:lnTo>
                    <a:lnTo>
                      <a:pt x="868" y="244"/>
                    </a:lnTo>
                    <a:lnTo>
                      <a:pt x="865" y="244"/>
                    </a:lnTo>
                    <a:lnTo>
                      <a:pt x="859" y="242"/>
                    </a:lnTo>
                    <a:lnTo>
                      <a:pt x="856" y="241"/>
                    </a:lnTo>
                    <a:lnTo>
                      <a:pt x="852" y="239"/>
                    </a:lnTo>
                    <a:lnTo>
                      <a:pt x="847" y="239"/>
                    </a:lnTo>
                    <a:lnTo>
                      <a:pt x="843" y="237"/>
                    </a:lnTo>
                    <a:lnTo>
                      <a:pt x="838" y="237"/>
                    </a:lnTo>
                    <a:lnTo>
                      <a:pt x="833" y="234"/>
                    </a:lnTo>
                    <a:lnTo>
                      <a:pt x="829" y="234"/>
                    </a:lnTo>
                    <a:lnTo>
                      <a:pt x="824" y="233"/>
                    </a:lnTo>
                    <a:lnTo>
                      <a:pt x="818" y="231"/>
                    </a:lnTo>
                    <a:lnTo>
                      <a:pt x="813" y="231"/>
                    </a:lnTo>
                    <a:lnTo>
                      <a:pt x="807" y="230"/>
                    </a:lnTo>
                    <a:lnTo>
                      <a:pt x="802" y="228"/>
                    </a:lnTo>
                    <a:lnTo>
                      <a:pt x="797" y="226"/>
                    </a:lnTo>
                    <a:lnTo>
                      <a:pt x="791" y="226"/>
                    </a:lnTo>
                    <a:lnTo>
                      <a:pt x="786" y="225"/>
                    </a:lnTo>
                    <a:lnTo>
                      <a:pt x="781" y="223"/>
                    </a:lnTo>
                    <a:lnTo>
                      <a:pt x="775" y="222"/>
                    </a:lnTo>
                    <a:lnTo>
                      <a:pt x="770" y="220"/>
                    </a:lnTo>
                    <a:lnTo>
                      <a:pt x="763" y="220"/>
                    </a:lnTo>
                    <a:lnTo>
                      <a:pt x="757" y="219"/>
                    </a:lnTo>
                    <a:lnTo>
                      <a:pt x="752" y="217"/>
                    </a:lnTo>
                    <a:lnTo>
                      <a:pt x="747" y="216"/>
                    </a:lnTo>
                    <a:lnTo>
                      <a:pt x="739" y="216"/>
                    </a:lnTo>
                    <a:lnTo>
                      <a:pt x="734" y="214"/>
                    </a:lnTo>
                    <a:lnTo>
                      <a:pt x="727" y="212"/>
                    </a:lnTo>
                    <a:lnTo>
                      <a:pt x="722" y="211"/>
                    </a:lnTo>
                    <a:lnTo>
                      <a:pt x="716" y="211"/>
                    </a:lnTo>
                    <a:lnTo>
                      <a:pt x="709" y="209"/>
                    </a:lnTo>
                    <a:lnTo>
                      <a:pt x="704" y="208"/>
                    </a:lnTo>
                    <a:lnTo>
                      <a:pt x="698" y="208"/>
                    </a:lnTo>
                    <a:lnTo>
                      <a:pt x="691" y="206"/>
                    </a:lnTo>
                    <a:lnTo>
                      <a:pt x="686" y="205"/>
                    </a:lnTo>
                    <a:lnTo>
                      <a:pt x="680" y="203"/>
                    </a:lnTo>
                    <a:lnTo>
                      <a:pt x="673" y="203"/>
                    </a:lnTo>
                    <a:lnTo>
                      <a:pt x="668" y="203"/>
                    </a:lnTo>
                    <a:lnTo>
                      <a:pt x="662" y="202"/>
                    </a:lnTo>
                    <a:lnTo>
                      <a:pt x="657" y="200"/>
                    </a:lnTo>
                    <a:lnTo>
                      <a:pt x="650" y="200"/>
                    </a:lnTo>
                    <a:lnTo>
                      <a:pt x="643" y="198"/>
                    </a:lnTo>
                    <a:lnTo>
                      <a:pt x="637" y="197"/>
                    </a:lnTo>
                    <a:lnTo>
                      <a:pt x="632" y="195"/>
                    </a:lnTo>
                    <a:lnTo>
                      <a:pt x="627" y="195"/>
                    </a:lnTo>
                    <a:lnTo>
                      <a:pt x="620" y="194"/>
                    </a:lnTo>
                    <a:lnTo>
                      <a:pt x="614" y="192"/>
                    </a:lnTo>
                    <a:lnTo>
                      <a:pt x="607" y="192"/>
                    </a:lnTo>
                    <a:lnTo>
                      <a:pt x="602" y="189"/>
                    </a:lnTo>
                    <a:lnTo>
                      <a:pt x="596" y="189"/>
                    </a:lnTo>
                    <a:lnTo>
                      <a:pt x="589" y="187"/>
                    </a:lnTo>
                    <a:lnTo>
                      <a:pt x="584" y="186"/>
                    </a:lnTo>
                    <a:lnTo>
                      <a:pt x="577" y="184"/>
                    </a:lnTo>
                    <a:lnTo>
                      <a:pt x="571" y="184"/>
                    </a:lnTo>
                    <a:lnTo>
                      <a:pt x="566" y="183"/>
                    </a:lnTo>
                    <a:lnTo>
                      <a:pt x="560" y="181"/>
                    </a:lnTo>
                    <a:lnTo>
                      <a:pt x="555" y="180"/>
                    </a:lnTo>
                    <a:lnTo>
                      <a:pt x="548" y="178"/>
                    </a:lnTo>
                    <a:lnTo>
                      <a:pt x="541" y="177"/>
                    </a:lnTo>
                    <a:lnTo>
                      <a:pt x="535" y="177"/>
                    </a:lnTo>
                    <a:lnTo>
                      <a:pt x="530" y="173"/>
                    </a:lnTo>
                    <a:lnTo>
                      <a:pt x="525" y="172"/>
                    </a:lnTo>
                    <a:lnTo>
                      <a:pt x="519" y="172"/>
                    </a:lnTo>
                    <a:lnTo>
                      <a:pt x="514" y="170"/>
                    </a:lnTo>
                    <a:lnTo>
                      <a:pt x="509" y="169"/>
                    </a:lnTo>
                    <a:lnTo>
                      <a:pt x="501" y="167"/>
                    </a:lnTo>
                    <a:lnTo>
                      <a:pt x="496" y="166"/>
                    </a:lnTo>
                    <a:lnTo>
                      <a:pt x="491" y="164"/>
                    </a:lnTo>
                    <a:lnTo>
                      <a:pt x="485" y="162"/>
                    </a:lnTo>
                    <a:lnTo>
                      <a:pt x="480" y="161"/>
                    </a:lnTo>
                    <a:lnTo>
                      <a:pt x="474" y="159"/>
                    </a:lnTo>
                    <a:lnTo>
                      <a:pt x="469" y="158"/>
                    </a:lnTo>
                    <a:lnTo>
                      <a:pt x="466" y="156"/>
                    </a:lnTo>
                    <a:lnTo>
                      <a:pt x="458" y="155"/>
                    </a:lnTo>
                    <a:lnTo>
                      <a:pt x="453" y="153"/>
                    </a:lnTo>
                    <a:lnTo>
                      <a:pt x="448" y="152"/>
                    </a:lnTo>
                    <a:lnTo>
                      <a:pt x="444" y="150"/>
                    </a:lnTo>
                    <a:lnTo>
                      <a:pt x="439" y="148"/>
                    </a:lnTo>
                    <a:lnTo>
                      <a:pt x="433" y="145"/>
                    </a:lnTo>
                    <a:lnTo>
                      <a:pt x="430" y="145"/>
                    </a:lnTo>
                    <a:lnTo>
                      <a:pt x="424" y="144"/>
                    </a:lnTo>
                    <a:lnTo>
                      <a:pt x="419" y="141"/>
                    </a:lnTo>
                    <a:lnTo>
                      <a:pt x="415" y="141"/>
                    </a:lnTo>
                    <a:lnTo>
                      <a:pt x="410" y="138"/>
                    </a:lnTo>
                    <a:lnTo>
                      <a:pt x="406" y="138"/>
                    </a:lnTo>
                    <a:lnTo>
                      <a:pt x="403" y="136"/>
                    </a:lnTo>
                    <a:lnTo>
                      <a:pt x="399" y="133"/>
                    </a:lnTo>
                    <a:lnTo>
                      <a:pt x="394" y="133"/>
                    </a:lnTo>
                    <a:lnTo>
                      <a:pt x="390" y="131"/>
                    </a:lnTo>
                    <a:lnTo>
                      <a:pt x="385" y="130"/>
                    </a:lnTo>
                    <a:lnTo>
                      <a:pt x="381" y="128"/>
                    </a:lnTo>
                    <a:lnTo>
                      <a:pt x="378" y="125"/>
                    </a:lnTo>
                    <a:lnTo>
                      <a:pt x="374" y="125"/>
                    </a:lnTo>
                    <a:lnTo>
                      <a:pt x="371" y="122"/>
                    </a:lnTo>
                    <a:lnTo>
                      <a:pt x="367" y="120"/>
                    </a:lnTo>
                    <a:lnTo>
                      <a:pt x="363" y="119"/>
                    </a:lnTo>
                    <a:lnTo>
                      <a:pt x="356" y="116"/>
                    </a:lnTo>
                    <a:lnTo>
                      <a:pt x="351" y="114"/>
                    </a:lnTo>
                    <a:lnTo>
                      <a:pt x="346" y="111"/>
                    </a:lnTo>
                    <a:lnTo>
                      <a:pt x="340" y="108"/>
                    </a:lnTo>
                    <a:lnTo>
                      <a:pt x="337" y="106"/>
                    </a:lnTo>
                    <a:lnTo>
                      <a:pt x="333" y="105"/>
                    </a:lnTo>
                    <a:lnTo>
                      <a:pt x="331" y="103"/>
                    </a:lnTo>
                    <a:lnTo>
                      <a:pt x="328" y="102"/>
                    </a:lnTo>
                    <a:lnTo>
                      <a:pt x="322" y="98"/>
                    </a:lnTo>
                    <a:lnTo>
                      <a:pt x="321" y="98"/>
                    </a:lnTo>
                    <a:lnTo>
                      <a:pt x="315" y="95"/>
                    </a:lnTo>
                    <a:lnTo>
                      <a:pt x="312" y="94"/>
                    </a:lnTo>
                    <a:lnTo>
                      <a:pt x="304" y="92"/>
                    </a:lnTo>
                    <a:lnTo>
                      <a:pt x="301" y="89"/>
                    </a:lnTo>
                    <a:lnTo>
                      <a:pt x="295" y="88"/>
                    </a:lnTo>
                    <a:lnTo>
                      <a:pt x="292" y="86"/>
                    </a:lnTo>
                    <a:lnTo>
                      <a:pt x="285" y="83"/>
                    </a:lnTo>
                    <a:lnTo>
                      <a:pt x="279" y="81"/>
                    </a:lnTo>
                    <a:lnTo>
                      <a:pt x="274" y="80"/>
                    </a:lnTo>
                    <a:lnTo>
                      <a:pt x="269" y="78"/>
                    </a:lnTo>
                    <a:lnTo>
                      <a:pt x="261" y="75"/>
                    </a:lnTo>
                    <a:lnTo>
                      <a:pt x="256" y="72"/>
                    </a:lnTo>
                    <a:lnTo>
                      <a:pt x="251" y="70"/>
                    </a:lnTo>
                    <a:lnTo>
                      <a:pt x="244" y="69"/>
                    </a:lnTo>
                    <a:lnTo>
                      <a:pt x="236" y="66"/>
                    </a:lnTo>
                    <a:lnTo>
                      <a:pt x="229" y="64"/>
                    </a:lnTo>
                    <a:lnTo>
                      <a:pt x="224" y="63"/>
                    </a:lnTo>
                    <a:lnTo>
                      <a:pt x="217" y="59"/>
                    </a:lnTo>
                    <a:lnTo>
                      <a:pt x="211" y="58"/>
                    </a:lnTo>
                    <a:lnTo>
                      <a:pt x="204" y="55"/>
                    </a:lnTo>
                    <a:lnTo>
                      <a:pt x="197" y="52"/>
                    </a:lnTo>
                    <a:lnTo>
                      <a:pt x="190" y="50"/>
                    </a:lnTo>
                    <a:lnTo>
                      <a:pt x="184" y="49"/>
                    </a:lnTo>
                    <a:lnTo>
                      <a:pt x="179" y="45"/>
                    </a:lnTo>
                    <a:lnTo>
                      <a:pt x="170" y="44"/>
                    </a:lnTo>
                    <a:lnTo>
                      <a:pt x="165" y="42"/>
                    </a:lnTo>
                    <a:lnTo>
                      <a:pt x="158" y="39"/>
                    </a:lnTo>
                    <a:lnTo>
                      <a:pt x="150" y="38"/>
                    </a:lnTo>
                    <a:lnTo>
                      <a:pt x="143" y="36"/>
                    </a:lnTo>
                    <a:lnTo>
                      <a:pt x="138" y="33"/>
                    </a:lnTo>
                    <a:lnTo>
                      <a:pt x="131" y="31"/>
                    </a:lnTo>
                    <a:lnTo>
                      <a:pt x="125" y="28"/>
                    </a:lnTo>
                    <a:lnTo>
                      <a:pt x="120" y="28"/>
                    </a:lnTo>
                    <a:lnTo>
                      <a:pt x="113" y="25"/>
                    </a:lnTo>
                    <a:lnTo>
                      <a:pt x="107" y="22"/>
                    </a:lnTo>
                    <a:lnTo>
                      <a:pt x="100" y="20"/>
                    </a:lnTo>
                    <a:lnTo>
                      <a:pt x="95" y="19"/>
                    </a:lnTo>
                    <a:lnTo>
                      <a:pt x="90" y="17"/>
                    </a:lnTo>
                    <a:lnTo>
                      <a:pt x="84" y="16"/>
                    </a:lnTo>
                    <a:lnTo>
                      <a:pt x="81" y="14"/>
                    </a:lnTo>
                    <a:lnTo>
                      <a:pt x="73" y="13"/>
                    </a:lnTo>
                    <a:lnTo>
                      <a:pt x="70" y="11"/>
                    </a:lnTo>
                    <a:lnTo>
                      <a:pt x="66" y="10"/>
                    </a:lnTo>
                    <a:lnTo>
                      <a:pt x="61" y="8"/>
                    </a:lnTo>
                    <a:lnTo>
                      <a:pt x="57" y="8"/>
                    </a:lnTo>
                    <a:lnTo>
                      <a:pt x="54" y="6"/>
                    </a:lnTo>
                    <a:lnTo>
                      <a:pt x="48" y="5"/>
                    </a:lnTo>
                    <a:lnTo>
                      <a:pt x="47" y="5"/>
                    </a:lnTo>
                    <a:lnTo>
                      <a:pt x="43" y="3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0" y="63"/>
                    </a:lnTo>
                    <a:lnTo>
                      <a:pt x="4" y="63"/>
                    </a:lnTo>
                    <a:lnTo>
                      <a:pt x="5" y="64"/>
                    </a:lnTo>
                    <a:lnTo>
                      <a:pt x="11" y="66"/>
                    </a:lnTo>
                    <a:lnTo>
                      <a:pt x="13" y="67"/>
                    </a:lnTo>
                    <a:lnTo>
                      <a:pt x="20" y="69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9" y="72"/>
                    </a:lnTo>
                    <a:lnTo>
                      <a:pt x="32" y="74"/>
                    </a:lnTo>
                    <a:lnTo>
                      <a:pt x="36" y="74"/>
                    </a:lnTo>
                    <a:lnTo>
                      <a:pt x="39" y="75"/>
                    </a:lnTo>
                    <a:lnTo>
                      <a:pt x="45" y="75"/>
                    </a:lnTo>
                    <a:lnTo>
                      <a:pt x="48" y="78"/>
                    </a:lnTo>
                    <a:lnTo>
                      <a:pt x="54" y="80"/>
                    </a:lnTo>
                    <a:lnTo>
                      <a:pt x="59" y="80"/>
                    </a:lnTo>
                    <a:lnTo>
                      <a:pt x="63" y="83"/>
                    </a:lnTo>
                    <a:lnTo>
                      <a:pt x="68" y="83"/>
                    </a:lnTo>
                    <a:lnTo>
                      <a:pt x="72" y="84"/>
                    </a:lnTo>
                    <a:lnTo>
                      <a:pt x="77" y="88"/>
                    </a:lnTo>
                    <a:lnTo>
                      <a:pt x="82" y="88"/>
                    </a:lnTo>
                    <a:lnTo>
                      <a:pt x="88" y="91"/>
                    </a:lnTo>
                    <a:lnTo>
                      <a:pt x="93" y="92"/>
                    </a:lnTo>
                    <a:lnTo>
                      <a:pt x="99" y="94"/>
                    </a:lnTo>
                    <a:lnTo>
                      <a:pt x="104" y="95"/>
                    </a:lnTo>
                    <a:lnTo>
                      <a:pt x="109" y="97"/>
                    </a:lnTo>
                    <a:lnTo>
                      <a:pt x="115" y="98"/>
                    </a:lnTo>
                    <a:lnTo>
                      <a:pt x="120" y="100"/>
                    </a:lnTo>
                    <a:lnTo>
                      <a:pt x="127" y="102"/>
                    </a:lnTo>
                    <a:lnTo>
                      <a:pt x="133" y="103"/>
                    </a:lnTo>
                    <a:lnTo>
                      <a:pt x="138" y="105"/>
                    </a:lnTo>
                    <a:lnTo>
                      <a:pt x="143" y="106"/>
                    </a:lnTo>
                    <a:lnTo>
                      <a:pt x="149" y="108"/>
                    </a:lnTo>
                    <a:lnTo>
                      <a:pt x="156" y="111"/>
                    </a:lnTo>
                    <a:lnTo>
                      <a:pt x="161" y="111"/>
                    </a:lnTo>
                    <a:lnTo>
                      <a:pt x="168" y="114"/>
                    </a:lnTo>
                    <a:lnTo>
                      <a:pt x="176" y="114"/>
                    </a:lnTo>
                    <a:lnTo>
                      <a:pt x="179" y="116"/>
                    </a:lnTo>
                    <a:lnTo>
                      <a:pt x="186" y="119"/>
                    </a:lnTo>
                    <a:lnTo>
                      <a:pt x="192" y="119"/>
                    </a:lnTo>
                    <a:lnTo>
                      <a:pt x="199" y="122"/>
                    </a:lnTo>
                    <a:lnTo>
                      <a:pt x="206" y="122"/>
                    </a:lnTo>
                    <a:lnTo>
                      <a:pt x="211" y="125"/>
                    </a:lnTo>
                    <a:lnTo>
                      <a:pt x="215" y="125"/>
                    </a:lnTo>
                    <a:lnTo>
                      <a:pt x="222" y="127"/>
                    </a:lnTo>
                    <a:lnTo>
                      <a:pt x="227" y="130"/>
                    </a:lnTo>
                    <a:lnTo>
                      <a:pt x="235" y="130"/>
                    </a:lnTo>
                    <a:lnTo>
                      <a:pt x="240" y="131"/>
                    </a:lnTo>
                    <a:lnTo>
                      <a:pt x="245" y="133"/>
                    </a:lnTo>
                    <a:lnTo>
                      <a:pt x="251" y="134"/>
                    </a:lnTo>
                    <a:lnTo>
                      <a:pt x="256" y="134"/>
                    </a:lnTo>
                    <a:lnTo>
                      <a:pt x="261" y="136"/>
                    </a:lnTo>
                    <a:lnTo>
                      <a:pt x="267" y="138"/>
                    </a:lnTo>
                    <a:lnTo>
                      <a:pt x="272" y="138"/>
                    </a:lnTo>
                    <a:lnTo>
                      <a:pt x="278" y="139"/>
                    </a:lnTo>
                    <a:lnTo>
                      <a:pt x="283" y="141"/>
                    </a:lnTo>
                    <a:lnTo>
                      <a:pt x="287" y="141"/>
                    </a:lnTo>
                    <a:lnTo>
                      <a:pt x="292" y="142"/>
                    </a:lnTo>
                    <a:lnTo>
                      <a:pt x="295" y="142"/>
                    </a:lnTo>
                    <a:lnTo>
                      <a:pt x="301" y="144"/>
                    </a:lnTo>
                    <a:lnTo>
                      <a:pt x="304" y="144"/>
                    </a:lnTo>
                    <a:lnTo>
                      <a:pt x="312" y="145"/>
                    </a:lnTo>
                    <a:lnTo>
                      <a:pt x="317" y="145"/>
                    </a:lnTo>
                    <a:lnTo>
                      <a:pt x="322" y="145"/>
                    </a:lnTo>
                    <a:lnTo>
                      <a:pt x="328" y="147"/>
                    </a:lnTo>
                    <a:lnTo>
                      <a:pt x="333" y="148"/>
                    </a:lnTo>
                    <a:lnTo>
                      <a:pt x="338" y="150"/>
                    </a:lnTo>
                    <a:lnTo>
                      <a:pt x="346" y="150"/>
                    </a:lnTo>
                    <a:lnTo>
                      <a:pt x="351" y="152"/>
                    </a:lnTo>
                    <a:lnTo>
                      <a:pt x="356" y="153"/>
                    </a:lnTo>
                    <a:lnTo>
                      <a:pt x="362" y="153"/>
                    </a:lnTo>
                    <a:lnTo>
                      <a:pt x="367" y="156"/>
                    </a:lnTo>
                    <a:lnTo>
                      <a:pt x="374" y="158"/>
                    </a:lnTo>
                    <a:lnTo>
                      <a:pt x="381" y="159"/>
                    </a:lnTo>
                    <a:lnTo>
                      <a:pt x="387" y="161"/>
                    </a:lnTo>
                    <a:lnTo>
                      <a:pt x="394" y="162"/>
                    </a:lnTo>
                    <a:lnTo>
                      <a:pt x="399" y="164"/>
                    </a:lnTo>
                    <a:lnTo>
                      <a:pt x="406" y="166"/>
                    </a:lnTo>
                    <a:lnTo>
                      <a:pt x="412" y="167"/>
                    </a:lnTo>
                    <a:lnTo>
                      <a:pt x="417" y="169"/>
                    </a:lnTo>
                    <a:lnTo>
                      <a:pt x="424" y="170"/>
                    </a:lnTo>
                    <a:lnTo>
                      <a:pt x="432" y="172"/>
                    </a:lnTo>
                    <a:lnTo>
                      <a:pt x="439" y="173"/>
                    </a:lnTo>
                    <a:lnTo>
                      <a:pt x="444" y="175"/>
                    </a:lnTo>
                    <a:lnTo>
                      <a:pt x="451" y="177"/>
                    </a:lnTo>
                    <a:lnTo>
                      <a:pt x="457" y="178"/>
                    </a:lnTo>
                    <a:lnTo>
                      <a:pt x="466" y="181"/>
                    </a:lnTo>
                    <a:lnTo>
                      <a:pt x="471" y="183"/>
                    </a:lnTo>
                    <a:lnTo>
                      <a:pt x="478" y="184"/>
                    </a:lnTo>
                    <a:lnTo>
                      <a:pt x="483" y="186"/>
                    </a:lnTo>
                    <a:lnTo>
                      <a:pt x="489" y="189"/>
                    </a:lnTo>
                    <a:lnTo>
                      <a:pt x="498" y="189"/>
                    </a:lnTo>
                    <a:lnTo>
                      <a:pt x="503" y="192"/>
                    </a:lnTo>
                    <a:lnTo>
                      <a:pt x="510" y="194"/>
                    </a:lnTo>
                    <a:lnTo>
                      <a:pt x="516" y="195"/>
                    </a:lnTo>
                    <a:lnTo>
                      <a:pt x="523" y="198"/>
                    </a:lnTo>
                    <a:lnTo>
                      <a:pt x="528" y="200"/>
                    </a:lnTo>
                    <a:lnTo>
                      <a:pt x="534" y="202"/>
                    </a:lnTo>
                    <a:lnTo>
                      <a:pt x="541" y="203"/>
                    </a:lnTo>
                    <a:lnTo>
                      <a:pt x="546" y="205"/>
                    </a:lnTo>
                    <a:lnTo>
                      <a:pt x="551" y="208"/>
                    </a:lnTo>
                    <a:lnTo>
                      <a:pt x="557" y="209"/>
                    </a:lnTo>
                    <a:lnTo>
                      <a:pt x="564" y="211"/>
                    </a:lnTo>
                    <a:lnTo>
                      <a:pt x="569" y="212"/>
                    </a:lnTo>
                    <a:lnTo>
                      <a:pt x="575" y="216"/>
                    </a:lnTo>
                    <a:lnTo>
                      <a:pt x="582" y="217"/>
                    </a:lnTo>
                    <a:lnTo>
                      <a:pt x="585" y="219"/>
                    </a:lnTo>
                    <a:lnTo>
                      <a:pt x="591" y="220"/>
                    </a:lnTo>
                    <a:lnTo>
                      <a:pt x="596" y="222"/>
                    </a:lnTo>
                    <a:lnTo>
                      <a:pt x="600" y="225"/>
                    </a:lnTo>
                    <a:lnTo>
                      <a:pt x="605" y="226"/>
                    </a:lnTo>
                    <a:lnTo>
                      <a:pt x="609" y="228"/>
                    </a:lnTo>
                    <a:lnTo>
                      <a:pt x="614" y="230"/>
                    </a:lnTo>
                    <a:lnTo>
                      <a:pt x="618" y="231"/>
                    </a:lnTo>
                    <a:lnTo>
                      <a:pt x="621" y="233"/>
                    </a:lnTo>
                    <a:lnTo>
                      <a:pt x="627" y="234"/>
                    </a:lnTo>
                    <a:lnTo>
                      <a:pt x="630" y="236"/>
                    </a:lnTo>
                    <a:lnTo>
                      <a:pt x="634" y="239"/>
                    </a:lnTo>
                    <a:lnTo>
                      <a:pt x="636" y="239"/>
                    </a:lnTo>
                    <a:lnTo>
                      <a:pt x="641" y="242"/>
                    </a:lnTo>
                    <a:lnTo>
                      <a:pt x="643" y="244"/>
                    </a:lnTo>
                    <a:lnTo>
                      <a:pt x="646" y="244"/>
                    </a:lnTo>
                    <a:lnTo>
                      <a:pt x="654" y="247"/>
                    </a:lnTo>
                    <a:lnTo>
                      <a:pt x="657" y="250"/>
                    </a:lnTo>
                    <a:lnTo>
                      <a:pt x="662" y="251"/>
                    </a:lnTo>
                    <a:lnTo>
                      <a:pt x="666" y="253"/>
                    </a:lnTo>
                    <a:lnTo>
                      <a:pt x="668" y="255"/>
                    </a:lnTo>
                    <a:lnTo>
                      <a:pt x="671" y="258"/>
                    </a:lnTo>
                    <a:lnTo>
                      <a:pt x="677" y="258"/>
                    </a:lnTo>
                    <a:lnTo>
                      <a:pt x="680" y="261"/>
                    </a:lnTo>
                    <a:lnTo>
                      <a:pt x="684" y="262"/>
                    </a:lnTo>
                    <a:lnTo>
                      <a:pt x="688" y="264"/>
                    </a:lnTo>
                    <a:lnTo>
                      <a:pt x="693" y="266"/>
                    </a:lnTo>
                    <a:lnTo>
                      <a:pt x="698" y="266"/>
                    </a:lnTo>
                    <a:lnTo>
                      <a:pt x="702" y="269"/>
                    </a:lnTo>
                    <a:lnTo>
                      <a:pt x="707" y="270"/>
                    </a:lnTo>
                    <a:lnTo>
                      <a:pt x="711" y="272"/>
                    </a:lnTo>
                    <a:lnTo>
                      <a:pt x="714" y="275"/>
                    </a:lnTo>
                    <a:lnTo>
                      <a:pt x="720" y="275"/>
                    </a:lnTo>
                    <a:lnTo>
                      <a:pt x="725" y="278"/>
                    </a:lnTo>
                    <a:lnTo>
                      <a:pt x="729" y="278"/>
                    </a:lnTo>
                    <a:lnTo>
                      <a:pt x="734" y="281"/>
                    </a:lnTo>
                    <a:lnTo>
                      <a:pt x="739" y="283"/>
                    </a:lnTo>
                    <a:lnTo>
                      <a:pt x="743" y="284"/>
                    </a:lnTo>
                    <a:lnTo>
                      <a:pt x="748" y="286"/>
                    </a:lnTo>
                    <a:lnTo>
                      <a:pt x="752" y="287"/>
                    </a:lnTo>
                    <a:lnTo>
                      <a:pt x="757" y="289"/>
                    </a:lnTo>
                    <a:lnTo>
                      <a:pt x="763" y="292"/>
                    </a:lnTo>
                    <a:lnTo>
                      <a:pt x="768" y="294"/>
                    </a:lnTo>
                    <a:lnTo>
                      <a:pt x="773" y="295"/>
                    </a:lnTo>
                    <a:lnTo>
                      <a:pt x="779" y="297"/>
                    </a:lnTo>
                    <a:lnTo>
                      <a:pt x="784" y="298"/>
                    </a:lnTo>
                    <a:lnTo>
                      <a:pt x="788" y="300"/>
                    </a:lnTo>
                    <a:lnTo>
                      <a:pt x="791" y="301"/>
                    </a:lnTo>
                    <a:lnTo>
                      <a:pt x="795" y="301"/>
                    </a:lnTo>
                    <a:lnTo>
                      <a:pt x="800" y="305"/>
                    </a:lnTo>
                    <a:lnTo>
                      <a:pt x="804" y="305"/>
                    </a:lnTo>
                    <a:lnTo>
                      <a:pt x="809" y="306"/>
                    </a:lnTo>
                    <a:lnTo>
                      <a:pt x="815" y="308"/>
                    </a:lnTo>
                    <a:lnTo>
                      <a:pt x="820" y="309"/>
                    </a:lnTo>
                    <a:lnTo>
                      <a:pt x="822" y="311"/>
                    </a:lnTo>
                    <a:lnTo>
                      <a:pt x="825" y="312"/>
                    </a:lnTo>
                    <a:lnTo>
                      <a:pt x="829" y="314"/>
                    </a:lnTo>
                    <a:lnTo>
                      <a:pt x="833" y="314"/>
                    </a:lnTo>
                    <a:lnTo>
                      <a:pt x="838" y="315"/>
                    </a:lnTo>
                    <a:lnTo>
                      <a:pt x="842" y="317"/>
                    </a:lnTo>
                    <a:lnTo>
                      <a:pt x="845" y="317"/>
                    </a:lnTo>
                    <a:lnTo>
                      <a:pt x="849" y="319"/>
                    </a:lnTo>
                    <a:lnTo>
                      <a:pt x="854" y="322"/>
                    </a:lnTo>
                    <a:lnTo>
                      <a:pt x="859" y="322"/>
                    </a:lnTo>
                    <a:lnTo>
                      <a:pt x="865" y="325"/>
                    </a:lnTo>
                    <a:lnTo>
                      <a:pt x="868" y="326"/>
                    </a:lnTo>
                    <a:lnTo>
                      <a:pt x="872" y="328"/>
                    </a:lnTo>
                    <a:lnTo>
                      <a:pt x="874" y="328"/>
                    </a:lnTo>
                    <a:lnTo>
                      <a:pt x="876" y="328"/>
                    </a:lnTo>
                    <a:lnTo>
                      <a:pt x="877" y="328"/>
                    </a:lnTo>
                    <a:lnTo>
                      <a:pt x="926" y="259"/>
                    </a:lnTo>
                    <a:lnTo>
                      <a:pt x="926" y="2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6" name="Freeform 18"/>
              <p:cNvSpPr>
                <a:spLocks/>
              </p:cNvSpPr>
              <p:nvPr/>
            </p:nvSpPr>
            <p:spPr bwMode="auto">
              <a:xfrm>
                <a:off x="2693" y="2466"/>
                <a:ext cx="596" cy="249"/>
              </a:xfrm>
              <a:custGeom>
                <a:avLst/>
                <a:gdLst/>
                <a:ahLst/>
                <a:cxnLst>
                  <a:cxn ang="0">
                    <a:pos x="48" y="14"/>
                  </a:cxn>
                  <a:cxn ang="0">
                    <a:pos x="79" y="28"/>
                  </a:cxn>
                  <a:cxn ang="0">
                    <a:pos x="102" y="37"/>
                  </a:cxn>
                  <a:cxn ang="0">
                    <a:pos x="127" y="46"/>
                  </a:cxn>
                  <a:cxn ang="0">
                    <a:pos x="152" y="56"/>
                  </a:cxn>
                  <a:cxn ang="0">
                    <a:pos x="175" y="62"/>
                  </a:cxn>
                  <a:cxn ang="0">
                    <a:pos x="208" y="67"/>
                  </a:cxn>
                  <a:cxn ang="0">
                    <a:pos x="220" y="49"/>
                  </a:cxn>
                  <a:cxn ang="0">
                    <a:pos x="220" y="29"/>
                  </a:cxn>
                  <a:cxn ang="0">
                    <a:pos x="229" y="6"/>
                  </a:cxn>
                  <a:cxn ang="0">
                    <a:pos x="258" y="0"/>
                  </a:cxn>
                  <a:cxn ang="0">
                    <a:pos x="281" y="4"/>
                  </a:cxn>
                  <a:cxn ang="0">
                    <a:pos x="304" y="9"/>
                  </a:cxn>
                  <a:cxn ang="0">
                    <a:pos x="329" y="14"/>
                  </a:cxn>
                  <a:cxn ang="0">
                    <a:pos x="365" y="20"/>
                  </a:cxn>
                  <a:cxn ang="0">
                    <a:pos x="390" y="26"/>
                  </a:cxn>
                  <a:cxn ang="0">
                    <a:pos x="410" y="37"/>
                  </a:cxn>
                  <a:cxn ang="0">
                    <a:pos x="405" y="64"/>
                  </a:cxn>
                  <a:cxn ang="0">
                    <a:pos x="372" y="95"/>
                  </a:cxn>
                  <a:cxn ang="0">
                    <a:pos x="365" y="120"/>
                  </a:cxn>
                  <a:cxn ang="0">
                    <a:pos x="390" y="132"/>
                  </a:cxn>
                  <a:cxn ang="0">
                    <a:pos x="414" y="138"/>
                  </a:cxn>
                  <a:cxn ang="0">
                    <a:pos x="440" y="143"/>
                  </a:cxn>
                  <a:cxn ang="0">
                    <a:pos x="471" y="151"/>
                  </a:cxn>
                  <a:cxn ang="0">
                    <a:pos x="499" y="157"/>
                  </a:cxn>
                  <a:cxn ang="0">
                    <a:pos x="528" y="162"/>
                  </a:cxn>
                  <a:cxn ang="0">
                    <a:pos x="553" y="167"/>
                  </a:cxn>
                  <a:cxn ang="0">
                    <a:pos x="584" y="173"/>
                  </a:cxn>
                  <a:cxn ang="0">
                    <a:pos x="544" y="249"/>
                  </a:cxn>
                  <a:cxn ang="0">
                    <a:pos x="519" y="240"/>
                  </a:cxn>
                  <a:cxn ang="0">
                    <a:pos x="492" y="229"/>
                  </a:cxn>
                  <a:cxn ang="0">
                    <a:pos x="471" y="221"/>
                  </a:cxn>
                  <a:cxn ang="0">
                    <a:pos x="446" y="212"/>
                  </a:cxn>
                  <a:cxn ang="0">
                    <a:pos x="423" y="201"/>
                  </a:cxn>
                  <a:cxn ang="0">
                    <a:pos x="401" y="193"/>
                  </a:cxn>
                  <a:cxn ang="0">
                    <a:pos x="374" y="181"/>
                  </a:cxn>
                  <a:cxn ang="0">
                    <a:pos x="344" y="162"/>
                  </a:cxn>
                  <a:cxn ang="0">
                    <a:pos x="322" y="135"/>
                  </a:cxn>
                  <a:cxn ang="0">
                    <a:pos x="324" y="107"/>
                  </a:cxn>
                  <a:cxn ang="0">
                    <a:pos x="351" y="84"/>
                  </a:cxn>
                  <a:cxn ang="0">
                    <a:pos x="372" y="62"/>
                  </a:cxn>
                  <a:cxn ang="0">
                    <a:pos x="365" y="45"/>
                  </a:cxn>
                  <a:cxn ang="0">
                    <a:pos x="342" y="37"/>
                  </a:cxn>
                  <a:cxn ang="0">
                    <a:pos x="317" y="31"/>
                  </a:cxn>
                  <a:cxn ang="0">
                    <a:pos x="290" y="24"/>
                  </a:cxn>
                  <a:cxn ang="0">
                    <a:pos x="270" y="24"/>
                  </a:cxn>
                  <a:cxn ang="0">
                    <a:pos x="261" y="42"/>
                  </a:cxn>
                  <a:cxn ang="0">
                    <a:pos x="261" y="65"/>
                  </a:cxn>
                  <a:cxn ang="0">
                    <a:pos x="261" y="93"/>
                  </a:cxn>
                  <a:cxn ang="0">
                    <a:pos x="254" y="118"/>
                  </a:cxn>
                  <a:cxn ang="0">
                    <a:pos x="229" y="132"/>
                  </a:cxn>
                  <a:cxn ang="0">
                    <a:pos x="202" y="135"/>
                  </a:cxn>
                  <a:cxn ang="0">
                    <a:pos x="177" y="131"/>
                  </a:cxn>
                  <a:cxn ang="0">
                    <a:pos x="150" y="128"/>
                  </a:cxn>
                  <a:cxn ang="0">
                    <a:pos x="125" y="120"/>
                  </a:cxn>
                  <a:cxn ang="0">
                    <a:pos x="98" y="112"/>
                  </a:cxn>
                  <a:cxn ang="0">
                    <a:pos x="72" y="104"/>
                  </a:cxn>
                  <a:cxn ang="0">
                    <a:pos x="50" y="98"/>
                  </a:cxn>
                  <a:cxn ang="0">
                    <a:pos x="23" y="88"/>
                  </a:cxn>
                  <a:cxn ang="0">
                    <a:pos x="0" y="81"/>
                  </a:cxn>
                </a:cxnLst>
                <a:rect l="0" t="0" r="r" b="b"/>
                <a:pathLst>
                  <a:path w="596" h="249">
                    <a:moveTo>
                      <a:pt x="29" y="6"/>
                    </a:moveTo>
                    <a:lnTo>
                      <a:pt x="29" y="6"/>
                    </a:lnTo>
                    <a:lnTo>
                      <a:pt x="34" y="9"/>
                    </a:lnTo>
                    <a:lnTo>
                      <a:pt x="38" y="10"/>
                    </a:lnTo>
                    <a:lnTo>
                      <a:pt x="45" y="12"/>
                    </a:lnTo>
                    <a:lnTo>
                      <a:pt x="48" y="14"/>
                    </a:lnTo>
                    <a:lnTo>
                      <a:pt x="55" y="17"/>
                    </a:lnTo>
                    <a:lnTo>
                      <a:pt x="61" y="18"/>
                    </a:lnTo>
                    <a:lnTo>
                      <a:pt x="68" y="23"/>
                    </a:lnTo>
                    <a:lnTo>
                      <a:pt x="70" y="24"/>
                    </a:lnTo>
                    <a:lnTo>
                      <a:pt x="73" y="24"/>
                    </a:lnTo>
                    <a:lnTo>
                      <a:pt x="79" y="28"/>
                    </a:lnTo>
                    <a:lnTo>
                      <a:pt x="82" y="29"/>
                    </a:lnTo>
                    <a:lnTo>
                      <a:pt x="86" y="31"/>
                    </a:lnTo>
                    <a:lnTo>
                      <a:pt x="91" y="32"/>
                    </a:lnTo>
                    <a:lnTo>
                      <a:pt x="95" y="34"/>
                    </a:lnTo>
                    <a:lnTo>
                      <a:pt x="98" y="35"/>
                    </a:lnTo>
                    <a:lnTo>
                      <a:pt x="102" y="37"/>
                    </a:lnTo>
                    <a:lnTo>
                      <a:pt x="106" y="39"/>
                    </a:lnTo>
                    <a:lnTo>
                      <a:pt x="111" y="40"/>
                    </a:lnTo>
                    <a:lnTo>
                      <a:pt x="115" y="42"/>
                    </a:lnTo>
                    <a:lnTo>
                      <a:pt x="120" y="43"/>
                    </a:lnTo>
                    <a:lnTo>
                      <a:pt x="124" y="45"/>
                    </a:lnTo>
                    <a:lnTo>
                      <a:pt x="127" y="46"/>
                    </a:lnTo>
                    <a:lnTo>
                      <a:pt x="132" y="48"/>
                    </a:lnTo>
                    <a:lnTo>
                      <a:pt x="136" y="49"/>
                    </a:lnTo>
                    <a:lnTo>
                      <a:pt x="141" y="51"/>
                    </a:lnTo>
                    <a:lnTo>
                      <a:pt x="145" y="53"/>
                    </a:lnTo>
                    <a:lnTo>
                      <a:pt x="149" y="56"/>
                    </a:lnTo>
                    <a:lnTo>
                      <a:pt x="152" y="56"/>
                    </a:lnTo>
                    <a:lnTo>
                      <a:pt x="156" y="56"/>
                    </a:lnTo>
                    <a:lnTo>
                      <a:pt x="161" y="57"/>
                    </a:lnTo>
                    <a:lnTo>
                      <a:pt x="165" y="59"/>
                    </a:lnTo>
                    <a:lnTo>
                      <a:pt x="168" y="60"/>
                    </a:lnTo>
                    <a:lnTo>
                      <a:pt x="172" y="60"/>
                    </a:lnTo>
                    <a:lnTo>
                      <a:pt x="175" y="62"/>
                    </a:lnTo>
                    <a:lnTo>
                      <a:pt x="179" y="65"/>
                    </a:lnTo>
                    <a:lnTo>
                      <a:pt x="186" y="65"/>
                    </a:lnTo>
                    <a:lnTo>
                      <a:pt x="192" y="67"/>
                    </a:lnTo>
                    <a:lnTo>
                      <a:pt x="199" y="67"/>
                    </a:lnTo>
                    <a:lnTo>
                      <a:pt x="202" y="68"/>
                    </a:lnTo>
                    <a:lnTo>
                      <a:pt x="208" y="67"/>
                    </a:lnTo>
                    <a:lnTo>
                      <a:pt x="209" y="67"/>
                    </a:lnTo>
                    <a:lnTo>
                      <a:pt x="213" y="67"/>
                    </a:lnTo>
                    <a:lnTo>
                      <a:pt x="217" y="65"/>
                    </a:lnTo>
                    <a:lnTo>
                      <a:pt x="217" y="60"/>
                    </a:lnTo>
                    <a:lnTo>
                      <a:pt x="218" y="56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0" y="42"/>
                    </a:lnTo>
                    <a:lnTo>
                      <a:pt x="220" y="37"/>
                    </a:lnTo>
                    <a:lnTo>
                      <a:pt x="220" y="34"/>
                    </a:lnTo>
                    <a:lnTo>
                      <a:pt x="220" y="32"/>
                    </a:lnTo>
                    <a:lnTo>
                      <a:pt x="220" y="29"/>
                    </a:lnTo>
                    <a:lnTo>
                      <a:pt x="220" y="24"/>
                    </a:lnTo>
                    <a:lnTo>
                      <a:pt x="220" y="23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6" y="9"/>
                    </a:lnTo>
                    <a:lnTo>
                      <a:pt x="229" y="6"/>
                    </a:lnTo>
                    <a:lnTo>
                      <a:pt x="235" y="3"/>
                    </a:lnTo>
                    <a:lnTo>
                      <a:pt x="238" y="1"/>
                    </a:lnTo>
                    <a:lnTo>
                      <a:pt x="243" y="1"/>
                    </a:lnTo>
                    <a:lnTo>
                      <a:pt x="247" y="0"/>
                    </a:lnTo>
                    <a:lnTo>
                      <a:pt x="252" y="0"/>
                    </a:lnTo>
                    <a:lnTo>
                      <a:pt x="258" y="0"/>
                    </a:lnTo>
                    <a:lnTo>
                      <a:pt x="263" y="1"/>
                    </a:lnTo>
                    <a:lnTo>
                      <a:pt x="267" y="1"/>
                    </a:lnTo>
                    <a:lnTo>
                      <a:pt x="270" y="3"/>
                    </a:lnTo>
                    <a:lnTo>
                      <a:pt x="274" y="3"/>
                    </a:lnTo>
                    <a:lnTo>
                      <a:pt x="279" y="3"/>
                    </a:lnTo>
                    <a:lnTo>
                      <a:pt x="281" y="4"/>
                    </a:lnTo>
                    <a:lnTo>
                      <a:pt x="285" y="4"/>
                    </a:lnTo>
                    <a:lnTo>
                      <a:pt x="288" y="6"/>
                    </a:lnTo>
                    <a:lnTo>
                      <a:pt x="294" y="6"/>
                    </a:lnTo>
                    <a:lnTo>
                      <a:pt x="297" y="6"/>
                    </a:lnTo>
                    <a:lnTo>
                      <a:pt x="301" y="7"/>
                    </a:lnTo>
                    <a:lnTo>
                      <a:pt x="304" y="9"/>
                    </a:lnTo>
                    <a:lnTo>
                      <a:pt x="308" y="10"/>
                    </a:lnTo>
                    <a:lnTo>
                      <a:pt x="312" y="10"/>
                    </a:lnTo>
                    <a:lnTo>
                      <a:pt x="315" y="10"/>
                    </a:lnTo>
                    <a:lnTo>
                      <a:pt x="319" y="10"/>
                    </a:lnTo>
                    <a:lnTo>
                      <a:pt x="322" y="12"/>
                    </a:lnTo>
                    <a:lnTo>
                      <a:pt x="329" y="14"/>
                    </a:lnTo>
                    <a:lnTo>
                      <a:pt x="335" y="14"/>
                    </a:lnTo>
                    <a:lnTo>
                      <a:pt x="340" y="14"/>
                    </a:lnTo>
                    <a:lnTo>
                      <a:pt x="347" y="17"/>
                    </a:lnTo>
                    <a:lnTo>
                      <a:pt x="353" y="17"/>
                    </a:lnTo>
                    <a:lnTo>
                      <a:pt x="360" y="18"/>
                    </a:lnTo>
                    <a:lnTo>
                      <a:pt x="365" y="20"/>
                    </a:lnTo>
                    <a:lnTo>
                      <a:pt x="369" y="21"/>
                    </a:lnTo>
                    <a:lnTo>
                      <a:pt x="374" y="23"/>
                    </a:lnTo>
                    <a:lnTo>
                      <a:pt x="378" y="24"/>
                    </a:lnTo>
                    <a:lnTo>
                      <a:pt x="383" y="24"/>
                    </a:lnTo>
                    <a:lnTo>
                      <a:pt x="387" y="24"/>
                    </a:lnTo>
                    <a:lnTo>
                      <a:pt x="390" y="26"/>
                    </a:lnTo>
                    <a:lnTo>
                      <a:pt x="394" y="29"/>
                    </a:lnTo>
                    <a:lnTo>
                      <a:pt x="397" y="29"/>
                    </a:lnTo>
                    <a:lnTo>
                      <a:pt x="401" y="31"/>
                    </a:lnTo>
                    <a:lnTo>
                      <a:pt x="403" y="32"/>
                    </a:lnTo>
                    <a:lnTo>
                      <a:pt x="405" y="34"/>
                    </a:lnTo>
                    <a:lnTo>
                      <a:pt x="410" y="37"/>
                    </a:lnTo>
                    <a:lnTo>
                      <a:pt x="412" y="40"/>
                    </a:lnTo>
                    <a:lnTo>
                      <a:pt x="414" y="45"/>
                    </a:lnTo>
                    <a:lnTo>
                      <a:pt x="414" y="49"/>
                    </a:lnTo>
                    <a:lnTo>
                      <a:pt x="412" y="54"/>
                    </a:lnTo>
                    <a:lnTo>
                      <a:pt x="410" y="59"/>
                    </a:lnTo>
                    <a:lnTo>
                      <a:pt x="405" y="64"/>
                    </a:lnTo>
                    <a:lnTo>
                      <a:pt x="401" y="68"/>
                    </a:lnTo>
                    <a:lnTo>
                      <a:pt x="396" y="73"/>
                    </a:lnTo>
                    <a:lnTo>
                      <a:pt x="390" y="79"/>
                    </a:lnTo>
                    <a:lnTo>
                      <a:pt x="383" y="84"/>
                    </a:lnTo>
                    <a:lnTo>
                      <a:pt x="378" y="90"/>
                    </a:lnTo>
                    <a:lnTo>
                      <a:pt x="372" y="95"/>
                    </a:lnTo>
                    <a:lnTo>
                      <a:pt x="367" y="99"/>
                    </a:lnTo>
                    <a:lnTo>
                      <a:pt x="363" y="104"/>
                    </a:lnTo>
                    <a:lnTo>
                      <a:pt x="362" y="109"/>
                    </a:lnTo>
                    <a:lnTo>
                      <a:pt x="360" y="112"/>
                    </a:lnTo>
                    <a:lnTo>
                      <a:pt x="362" y="117"/>
                    </a:lnTo>
                    <a:lnTo>
                      <a:pt x="365" y="120"/>
                    </a:lnTo>
                    <a:lnTo>
                      <a:pt x="369" y="124"/>
                    </a:lnTo>
                    <a:lnTo>
                      <a:pt x="372" y="128"/>
                    </a:lnTo>
                    <a:lnTo>
                      <a:pt x="376" y="128"/>
                    </a:lnTo>
                    <a:lnTo>
                      <a:pt x="381" y="131"/>
                    </a:lnTo>
                    <a:lnTo>
                      <a:pt x="388" y="131"/>
                    </a:lnTo>
                    <a:lnTo>
                      <a:pt x="390" y="132"/>
                    </a:lnTo>
                    <a:lnTo>
                      <a:pt x="396" y="134"/>
                    </a:lnTo>
                    <a:lnTo>
                      <a:pt x="399" y="135"/>
                    </a:lnTo>
                    <a:lnTo>
                      <a:pt x="401" y="135"/>
                    </a:lnTo>
                    <a:lnTo>
                      <a:pt x="405" y="135"/>
                    </a:lnTo>
                    <a:lnTo>
                      <a:pt x="410" y="138"/>
                    </a:lnTo>
                    <a:lnTo>
                      <a:pt x="414" y="138"/>
                    </a:lnTo>
                    <a:lnTo>
                      <a:pt x="419" y="140"/>
                    </a:lnTo>
                    <a:lnTo>
                      <a:pt x="423" y="140"/>
                    </a:lnTo>
                    <a:lnTo>
                      <a:pt x="426" y="142"/>
                    </a:lnTo>
                    <a:lnTo>
                      <a:pt x="431" y="143"/>
                    </a:lnTo>
                    <a:lnTo>
                      <a:pt x="437" y="143"/>
                    </a:lnTo>
                    <a:lnTo>
                      <a:pt x="440" y="143"/>
                    </a:lnTo>
                    <a:lnTo>
                      <a:pt x="446" y="146"/>
                    </a:lnTo>
                    <a:lnTo>
                      <a:pt x="449" y="146"/>
                    </a:lnTo>
                    <a:lnTo>
                      <a:pt x="455" y="148"/>
                    </a:lnTo>
                    <a:lnTo>
                      <a:pt x="460" y="148"/>
                    </a:lnTo>
                    <a:lnTo>
                      <a:pt x="465" y="149"/>
                    </a:lnTo>
                    <a:lnTo>
                      <a:pt x="471" y="151"/>
                    </a:lnTo>
                    <a:lnTo>
                      <a:pt x="476" y="151"/>
                    </a:lnTo>
                    <a:lnTo>
                      <a:pt x="480" y="151"/>
                    </a:lnTo>
                    <a:lnTo>
                      <a:pt x="485" y="154"/>
                    </a:lnTo>
                    <a:lnTo>
                      <a:pt x="491" y="154"/>
                    </a:lnTo>
                    <a:lnTo>
                      <a:pt x="496" y="157"/>
                    </a:lnTo>
                    <a:lnTo>
                      <a:pt x="499" y="157"/>
                    </a:lnTo>
                    <a:lnTo>
                      <a:pt x="505" y="157"/>
                    </a:lnTo>
                    <a:lnTo>
                      <a:pt x="508" y="159"/>
                    </a:lnTo>
                    <a:lnTo>
                      <a:pt x="514" y="160"/>
                    </a:lnTo>
                    <a:lnTo>
                      <a:pt x="519" y="160"/>
                    </a:lnTo>
                    <a:lnTo>
                      <a:pt x="523" y="162"/>
                    </a:lnTo>
                    <a:lnTo>
                      <a:pt x="528" y="162"/>
                    </a:lnTo>
                    <a:lnTo>
                      <a:pt x="532" y="163"/>
                    </a:lnTo>
                    <a:lnTo>
                      <a:pt x="535" y="163"/>
                    </a:lnTo>
                    <a:lnTo>
                      <a:pt x="542" y="165"/>
                    </a:lnTo>
                    <a:lnTo>
                      <a:pt x="546" y="165"/>
                    </a:lnTo>
                    <a:lnTo>
                      <a:pt x="550" y="167"/>
                    </a:lnTo>
                    <a:lnTo>
                      <a:pt x="553" y="167"/>
                    </a:lnTo>
                    <a:lnTo>
                      <a:pt x="557" y="168"/>
                    </a:lnTo>
                    <a:lnTo>
                      <a:pt x="562" y="168"/>
                    </a:lnTo>
                    <a:lnTo>
                      <a:pt x="566" y="170"/>
                    </a:lnTo>
                    <a:lnTo>
                      <a:pt x="571" y="170"/>
                    </a:lnTo>
                    <a:lnTo>
                      <a:pt x="578" y="171"/>
                    </a:lnTo>
                    <a:lnTo>
                      <a:pt x="584" y="173"/>
                    </a:lnTo>
                    <a:lnTo>
                      <a:pt x="589" y="173"/>
                    </a:lnTo>
                    <a:lnTo>
                      <a:pt x="591" y="174"/>
                    </a:lnTo>
                    <a:lnTo>
                      <a:pt x="593" y="174"/>
                    </a:lnTo>
                    <a:lnTo>
                      <a:pt x="594" y="174"/>
                    </a:lnTo>
                    <a:lnTo>
                      <a:pt x="596" y="174"/>
                    </a:lnTo>
                    <a:lnTo>
                      <a:pt x="544" y="249"/>
                    </a:lnTo>
                    <a:lnTo>
                      <a:pt x="542" y="248"/>
                    </a:lnTo>
                    <a:lnTo>
                      <a:pt x="535" y="246"/>
                    </a:lnTo>
                    <a:lnTo>
                      <a:pt x="532" y="245"/>
                    </a:lnTo>
                    <a:lnTo>
                      <a:pt x="528" y="243"/>
                    </a:lnTo>
                    <a:lnTo>
                      <a:pt x="523" y="240"/>
                    </a:lnTo>
                    <a:lnTo>
                      <a:pt x="519" y="240"/>
                    </a:lnTo>
                    <a:lnTo>
                      <a:pt x="512" y="237"/>
                    </a:lnTo>
                    <a:lnTo>
                      <a:pt x="508" y="235"/>
                    </a:lnTo>
                    <a:lnTo>
                      <a:pt x="503" y="232"/>
                    </a:lnTo>
                    <a:lnTo>
                      <a:pt x="499" y="232"/>
                    </a:lnTo>
                    <a:lnTo>
                      <a:pt x="496" y="231"/>
                    </a:lnTo>
                    <a:lnTo>
                      <a:pt x="492" y="229"/>
                    </a:lnTo>
                    <a:lnTo>
                      <a:pt x="489" y="229"/>
                    </a:lnTo>
                    <a:lnTo>
                      <a:pt x="485" y="226"/>
                    </a:lnTo>
                    <a:lnTo>
                      <a:pt x="482" y="224"/>
                    </a:lnTo>
                    <a:lnTo>
                      <a:pt x="478" y="224"/>
                    </a:lnTo>
                    <a:lnTo>
                      <a:pt x="474" y="223"/>
                    </a:lnTo>
                    <a:lnTo>
                      <a:pt x="471" y="221"/>
                    </a:lnTo>
                    <a:lnTo>
                      <a:pt x="467" y="218"/>
                    </a:lnTo>
                    <a:lnTo>
                      <a:pt x="462" y="218"/>
                    </a:lnTo>
                    <a:lnTo>
                      <a:pt x="458" y="216"/>
                    </a:lnTo>
                    <a:lnTo>
                      <a:pt x="455" y="215"/>
                    </a:lnTo>
                    <a:lnTo>
                      <a:pt x="449" y="213"/>
                    </a:lnTo>
                    <a:lnTo>
                      <a:pt x="446" y="212"/>
                    </a:lnTo>
                    <a:lnTo>
                      <a:pt x="442" y="209"/>
                    </a:lnTo>
                    <a:lnTo>
                      <a:pt x="437" y="209"/>
                    </a:lnTo>
                    <a:lnTo>
                      <a:pt x="435" y="206"/>
                    </a:lnTo>
                    <a:lnTo>
                      <a:pt x="431" y="206"/>
                    </a:lnTo>
                    <a:lnTo>
                      <a:pt x="426" y="204"/>
                    </a:lnTo>
                    <a:lnTo>
                      <a:pt x="423" y="201"/>
                    </a:lnTo>
                    <a:lnTo>
                      <a:pt x="417" y="201"/>
                    </a:lnTo>
                    <a:lnTo>
                      <a:pt x="414" y="198"/>
                    </a:lnTo>
                    <a:lnTo>
                      <a:pt x="410" y="198"/>
                    </a:lnTo>
                    <a:lnTo>
                      <a:pt x="406" y="195"/>
                    </a:lnTo>
                    <a:lnTo>
                      <a:pt x="403" y="193"/>
                    </a:lnTo>
                    <a:lnTo>
                      <a:pt x="401" y="193"/>
                    </a:lnTo>
                    <a:lnTo>
                      <a:pt x="396" y="192"/>
                    </a:lnTo>
                    <a:lnTo>
                      <a:pt x="392" y="188"/>
                    </a:lnTo>
                    <a:lnTo>
                      <a:pt x="390" y="188"/>
                    </a:lnTo>
                    <a:lnTo>
                      <a:pt x="385" y="185"/>
                    </a:lnTo>
                    <a:lnTo>
                      <a:pt x="378" y="182"/>
                    </a:lnTo>
                    <a:lnTo>
                      <a:pt x="374" y="181"/>
                    </a:lnTo>
                    <a:lnTo>
                      <a:pt x="369" y="177"/>
                    </a:lnTo>
                    <a:lnTo>
                      <a:pt x="363" y="174"/>
                    </a:lnTo>
                    <a:lnTo>
                      <a:pt x="360" y="173"/>
                    </a:lnTo>
                    <a:lnTo>
                      <a:pt x="356" y="171"/>
                    </a:lnTo>
                    <a:lnTo>
                      <a:pt x="351" y="167"/>
                    </a:lnTo>
                    <a:lnTo>
                      <a:pt x="344" y="162"/>
                    </a:lnTo>
                    <a:lnTo>
                      <a:pt x="338" y="157"/>
                    </a:lnTo>
                    <a:lnTo>
                      <a:pt x="335" y="152"/>
                    </a:lnTo>
                    <a:lnTo>
                      <a:pt x="329" y="148"/>
                    </a:lnTo>
                    <a:lnTo>
                      <a:pt x="328" y="143"/>
                    </a:lnTo>
                    <a:lnTo>
                      <a:pt x="324" y="138"/>
                    </a:lnTo>
                    <a:lnTo>
                      <a:pt x="322" y="135"/>
                    </a:lnTo>
                    <a:lnTo>
                      <a:pt x="320" y="131"/>
                    </a:lnTo>
                    <a:lnTo>
                      <a:pt x="319" y="126"/>
                    </a:lnTo>
                    <a:lnTo>
                      <a:pt x="319" y="120"/>
                    </a:lnTo>
                    <a:lnTo>
                      <a:pt x="320" y="117"/>
                    </a:lnTo>
                    <a:lnTo>
                      <a:pt x="320" y="112"/>
                    </a:lnTo>
                    <a:lnTo>
                      <a:pt x="324" y="107"/>
                    </a:lnTo>
                    <a:lnTo>
                      <a:pt x="326" y="104"/>
                    </a:lnTo>
                    <a:lnTo>
                      <a:pt x="329" y="99"/>
                    </a:lnTo>
                    <a:lnTo>
                      <a:pt x="335" y="96"/>
                    </a:lnTo>
                    <a:lnTo>
                      <a:pt x="340" y="92"/>
                    </a:lnTo>
                    <a:lnTo>
                      <a:pt x="344" y="87"/>
                    </a:lnTo>
                    <a:lnTo>
                      <a:pt x="351" y="84"/>
                    </a:lnTo>
                    <a:lnTo>
                      <a:pt x="354" y="79"/>
                    </a:lnTo>
                    <a:lnTo>
                      <a:pt x="358" y="76"/>
                    </a:lnTo>
                    <a:lnTo>
                      <a:pt x="362" y="73"/>
                    </a:lnTo>
                    <a:lnTo>
                      <a:pt x="365" y="68"/>
                    </a:lnTo>
                    <a:lnTo>
                      <a:pt x="369" y="65"/>
                    </a:lnTo>
                    <a:lnTo>
                      <a:pt x="372" y="62"/>
                    </a:lnTo>
                    <a:lnTo>
                      <a:pt x="374" y="60"/>
                    </a:lnTo>
                    <a:lnTo>
                      <a:pt x="376" y="56"/>
                    </a:lnTo>
                    <a:lnTo>
                      <a:pt x="376" y="51"/>
                    </a:lnTo>
                    <a:lnTo>
                      <a:pt x="374" y="49"/>
                    </a:lnTo>
                    <a:lnTo>
                      <a:pt x="369" y="46"/>
                    </a:lnTo>
                    <a:lnTo>
                      <a:pt x="365" y="45"/>
                    </a:lnTo>
                    <a:lnTo>
                      <a:pt x="360" y="45"/>
                    </a:lnTo>
                    <a:lnTo>
                      <a:pt x="358" y="43"/>
                    </a:lnTo>
                    <a:lnTo>
                      <a:pt x="354" y="42"/>
                    </a:lnTo>
                    <a:lnTo>
                      <a:pt x="351" y="42"/>
                    </a:lnTo>
                    <a:lnTo>
                      <a:pt x="346" y="39"/>
                    </a:lnTo>
                    <a:lnTo>
                      <a:pt x="342" y="37"/>
                    </a:lnTo>
                    <a:lnTo>
                      <a:pt x="338" y="37"/>
                    </a:lnTo>
                    <a:lnTo>
                      <a:pt x="333" y="35"/>
                    </a:lnTo>
                    <a:lnTo>
                      <a:pt x="329" y="34"/>
                    </a:lnTo>
                    <a:lnTo>
                      <a:pt x="326" y="34"/>
                    </a:lnTo>
                    <a:lnTo>
                      <a:pt x="320" y="32"/>
                    </a:lnTo>
                    <a:lnTo>
                      <a:pt x="317" y="31"/>
                    </a:lnTo>
                    <a:lnTo>
                      <a:pt x="312" y="29"/>
                    </a:lnTo>
                    <a:lnTo>
                      <a:pt x="308" y="29"/>
                    </a:lnTo>
                    <a:lnTo>
                      <a:pt x="303" y="28"/>
                    </a:lnTo>
                    <a:lnTo>
                      <a:pt x="297" y="26"/>
                    </a:lnTo>
                    <a:lnTo>
                      <a:pt x="294" y="24"/>
                    </a:lnTo>
                    <a:lnTo>
                      <a:pt x="290" y="24"/>
                    </a:lnTo>
                    <a:lnTo>
                      <a:pt x="286" y="24"/>
                    </a:lnTo>
                    <a:lnTo>
                      <a:pt x="283" y="24"/>
                    </a:lnTo>
                    <a:lnTo>
                      <a:pt x="279" y="24"/>
                    </a:lnTo>
                    <a:lnTo>
                      <a:pt x="276" y="24"/>
                    </a:lnTo>
                    <a:lnTo>
                      <a:pt x="272" y="24"/>
                    </a:lnTo>
                    <a:lnTo>
                      <a:pt x="270" y="24"/>
                    </a:lnTo>
                    <a:lnTo>
                      <a:pt x="267" y="24"/>
                    </a:lnTo>
                    <a:lnTo>
                      <a:pt x="263" y="28"/>
                    </a:lnTo>
                    <a:lnTo>
                      <a:pt x="261" y="31"/>
                    </a:lnTo>
                    <a:lnTo>
                      <a:pt x="261" y="35"/>
                    </a:lnTo>
                    <a:lnTo>
                      <a:pt x="261" y="37"/>
                    </a:lnTo>
                    <a:lnTo>
                      <a:pt x="261" y="42"/>
                    </a:lnTo>
                    <a:lnTo>
                      <a:pt x="261" y="45"/>
                    </a:lnTo>
                    <a:lnTo>
                      <a:pt x="261" y="48"/>
                    </a:lnTo>
                    <a:lnTo>
                      <a:pt x="261" y="51"/>
                    </a:lnTo>
                    <a:lnTo>
                      <a:pt x="261" y="56"/>
                    </a:lnTo>
                    <a:lnTo>
                      <a:pt x="261" y="60"/>
                    </a:lnTo>
                    <a:lnTo>
                      <a:pt x="261" y="65"/>
                    </a:lnTo>
                    <a:lnTo>
                      <a:pt x="261" y="70"/>
                    </a:lnTo>
                    <a:lnTo>
                      <a:pt x="263" y="74"/>
                    </a:lnTo>
                    <a:lnTo>
                      <a:pt x="263" y="79"/>
                    </a:lnTo>
                    <a:lnTo>
                      <a:pt x="263" y="85"/>
                    </a:lnTo>
                    <a:lnTo>
                      <a:pt x="263" y="88"/>
                    </a:lnTo>
                    <a:lnTo>
                      <a:pt x="261" y="93"/>
                    </a:lnTo>
                    <a:lnTo>
                      <a:pt x="261" y="98"/>
                    </a:lnTo>
                    <a:lnTo>
                      <a:pt x="261" y="103"/>
                    </a:lnTo>
                    <a:lnTo>
                      <a:pt x="258" y="106"/>
                    </a:lnTo>
                    <a:lnTo>
                      <a:pt x="258" y="109"/>
                    </a:lnTo>
                    <a:lnTo>
                      <a:pt x="256" y="113"/>
                    </a:lnTo>
                    <a:lnTo>
                      <a:pt x="254" y="118"/>
                    </a:lnTo>
                    <a:lnTo>
                      <a:pt x="251" y="120"/>
                    </a:lnTo>
                    <a:lnTo>
                      <a:pt x="249" y="124"/>
                    </a:lnTo>
                    <a:lnTo>
                      <a:pt x="243" y="128"/>
                    </a:lnTo>
                    <a:lnTo>
                      <a:pt x="240" y="131"/>
                    </a:lnTo>
                    <a:lnTo>
                      <a:pt x="235" y="131"/>
                    </a:lnTo>
                    <a:lnTo>
                      <a:pt x="229" y="132"/>
                    </a:lnTo>
                    <a:lnTo>
                      <a:pt x="222" y="134"/>
                    </a:lnTo>
                    <a:lnTo>
                      <a:pt x="217" y="135"/>
                    </a:lnTo>
                    <a:lnTo>
                      <a:pt x="213" y="135"/>
                    </a:lnTo>
                    <a:lnTo>
                      <a:pt x="209" y="135"/>
                    </a:lnTo>
                    <a:lnTo>
                      <a:pt x="208" y="135"/>
                    </a:lnTo>
                    <a:lnTo>
                      <a:pt x="202" y="135"/>
                    </a:lnTo>
                    <a:lnTo>
                      <a:pt x="199" y="134"/>
                    </a:lnTo>
                    <a:lnTo>
                      <a:pt x="195" y="134"/>
                    </a:lnTo>
                    <a:lnTo>
                      <a:pt x="190" y="132"/>
                    </a:lnTo>
                    <a:lnTo>
                      <a:pt x="186" y="132"/>
                    </a:lnTo>
                    <a:lnTo>
                      <a:pt x="181" y="131"/>
                    </a:lnTo>
                    <a:lnTo>
                      <a:pt x="177" y="131"/>
                    </a:lnTo>
                    <a:lnTo>
                      <a:pt x="174" y="131"/>
                    </a:lnTo>
                    <a:lnTo>
                      <a:pt x="170" y="131"/>
                    </a:lnTo>
                    <a:lnTo>
                      <a:pt x="165" y="129"/>
                    </a:lnTo>
                    <a:lnTo>
                      <a:pt x="161" y="129"/>
                    </a:lnTo>
                    <a:lnTo>
                      <a:pt x="156" y="128"/>
                    </a:lnTo>
                    <a:lnTo>
                      <a:pt x="150" y="128"/>
                    </a:lnTo>
                    <a:lnTo>
                      <a:pt x="147" y="126"/>
                    </a:lnTo>
                    <a:lnTo>
                      <a:pt x="141" y="124"/>
                    </a:lnTo>
                    <a:lnTo>
                      <a:pt x="138" y="123"/>
                    </a:lnTo>
                    <a:lnTo>
                      <a:pt x="134" y="123"/>
                    </a:lnTo>
                    <a:lnTo>
                      <a:pt x="129" y="120"/>
                    </a:lnTo>
                    <a:lnTo>
                      <a:pt x="125" y="120"/>
                    </a:lnTo>
                    <a:lnTo>
                      <a:pt x="120" y="120"/>
                    </a:lnTo>
                    <a:lnTo>
                      <a:pt x="115" y="118"/>
                    </a:lnTo>
                    <a:lnTo>
                      <a:pt x="109" y="117"/>
                    </a:lnTo>
                    <a:lnTo>
                      <a:pt x="106" y="115"/>
                    </a:lnTo>
                    <a:lnTo>
                      <a:pt x="102" y="113"/>
                    </a:lnTo>
                    <a:lnTo>
                      <a:pt x="98" y="112"/>
                    </a:lnTo>
                    <a:lnTo>
                      <a:pt x="93" y="112"/>
                    </a:lnTo>
                    <a:lnTo>
                      <a:pt x="90" y="110"/>
                    </a:lnTo>
                    <a:lnTo>
                      <a:pt x="86" y="109"/>
                    </a:lnTo>
                    <a:lnTo>
                      <a:pt x="82" y="107"/>
                    </a:lnTo>
                    <a:lnTo>
                      <a:pt x="77" y="107"/>
                    </a:lnTo>
                    <a:lnTo>
                      <a:pt x="72" y="104"/>
                    </a:lnTo>
                    <a:lnTo>
                      <a:pt x="68" y="104"/>
                    </a:lnTo>
                    <a:lnTo>
                      <a:pt x="64" y="103"/>
                    </a:lnTo>
                    <a:lnTo>
                      <a:pt x="61" y="101"/>
                    </a:lnTo>
                    <a:lnTo>
                      <a:pt x="55" y="99"/>
                    </a:lnTo>
                    <a:lnTo>
                      <a:pt x="52" y="99"/>
                    </a:lnTo>
                    <a:lnTo>
                      <a:pt x="50" y="98"/>
                    </a:lnTo>
                    <a:lnTo>
                      <a:pt x="47" y="96"/>
                    </a:lnTo>
                    <a:lnTo>
                      <a:pt x="41" y="96"/>
                    </a:lnTo>
                    <a:lnTo>
                      <a:pt x="38" y="95"/>
                    </a:lnTo>
                    <a:lnTo>
                      <a:pt x="34" y="93"/>
                    </a:lnTo>
                    <a:lnTo>
                      <a:pt x="29" y="92"/>
                    </a:lnTo>
                    <a:lnTo>
                      <a:pt x="23" y="88"/>
                    </a:lnTo>
                    <a:lnTo>
                      <a:pt x="18" y="87"/>
                    </a:lnTo>
                    <a:lnTo>
                      <a:pt x="14" y="85"/>
                    </a:lnTo>
                    <a:lnTo>
                      <a:pt x="9" y="84"/>
                    </a:lnTo>
                    <a:lnTo>
                      <a:pt x="5" y="82"/>
                    </a:lnTo>
                    <a:lnTo>
                      <a:pt x="2" y="81"/>
                    </a:lnTo>
                    <a:lnTo>
                      <a:pt x="0" y="81"/>
                    </a:lnTo>
                    <a:lnTo>
                      <a:pt x="29" y="6"/>
                    </a:lnTo>
                    <a:lnTo>
                      <a:pt x="2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7" name="Freeform 19"/>
              <p:cNvSpPr>
                <a:spLocks/>
              </p:cNvSpPr>
              <p:nvPr/>
            </p:nvSpPr>
            <p:spPr bwMode="auto">
              <a:xfrm>
                <a:off x="2940" y="2166"/>
                <a:ext cx="435" cy="201"/>
              </a:xfrm>
              <a:custGeom>
                <a:avLst/>
                <a:gdLst/>
                <a:ahLst/>
                <a:cxnLst>
                  <a:cxn ang="0">
                    <a:pos x="5" y="76"/>
                  </a:cxn>
                  <a:cxn ang="0">
                    <a:pos x="18" y="79"/>
                  </a:cxn>
                  <a:cxn ang="0">
                    <a:pos x="34" y="83"/>
                  </a:cxn>
                  <a:cxn ang="0">
                    <a:pos x="56" y="87"/>
                  </a:cxn>
                  <a:cxn ang="0">
                    <a:pos x="77" y="92"/>
                  </a:cxn>
                  <a:cxn ang="0">
                    <a:pos x="97" y="95"/>
                  </a:cxn>
                  <a:cxn ang="0">
                    <a:pos x="118" y="98"/>
                  </a:cxn>
                  <a:cxn ang="0">
                    <a:pos x="133" y="98"/>
                  </a:cxn>
                  <a:cxn ang="0">
                    <a:pos x="150" y="100"/>
                  </a:cxn>
                  <a:cxn ang="0">
                    <a:pos x="172" y="103"/>
                  </a:cxn>
                  <a:cxn ang="0">
                    <a:pos x="193" y="107"/>
                  </a:cxn>
                  <a:cxn ang="0">
                    <a:pos x="215" y="112"/>
                  </a:cxn>
                  <a:cxn ang="0">
                    <a:pos x="236" y="120"/>
                  </a:cxn>
                  <a:cxn ang="0">
                    <a:pos x="256" y="128"/>
                  </a:cxn>
                  <a:cxn ang="0">
                    <a:pos x="270" y="134"/>
                  </a:cxn>
                  <a:cxn ang="0">
                    <a:pos x="283" y="143"/>
                  </a:cxn>
                  <a:cxn ang="0">
                    <a:pos x="295" y="151"/>
                  </a:cxn>
                  <a:cxn ang="0">
                    <a:pos x="310" y="162"/>
                  </a:cxn>
                  <a:cxn ang="0">
                    <a:pos x="331" y="172"/>
                  </a:cxn>
                  <a:cxn ang="0">
                    <a:pos x="351" y="181"/>
                  </a:cxn>
                  <a:cxn ang="0">
                    <a:pos x="369" y="189"/>
                  </a:cxn>
                  <a:cxn ang="0">
                    <a:pos x="385" y="196"/>
                  </a:cxn>
                  <a:cxn ang="0">
                    <a:pos x="399" y="201"/>
                  </a:cxn>
                  <a:cxn ang="0">
                    <a:pos x="408" y="195"/>
                  </a:cxn>
                  <a:cxn ang="0">
                    <a:pos x="415" y="179"/>
                  </a:cxn>
                  <a:cxn ang="0">
                    <a:pos x="421" y="165"/>
                  </a:cxn>
                  <a:cxn ang="0">
                    <a:pos x="426" y="151"/>
                  </a:cxn>
                  <a:cxn ang="0">
                    <a:pos x="430" y="139"/>
                  </a:cxn>
                  <a:cxn ang="0">
                    <a:pos x="435" y="126"/>
                  </a:cxn>
                  <a:cxn ang="0">
                    <a:pos x="432" y="123"/>
                  </a:cxn>
                  <a:cxn ang="0">
                    <a:pos x="414" y="117"/>
                  </a:cxn>
                  <a:cxn ang="0">
                    <a:pos x="396" y="112"/>
                  </a:cxn>
                  <a:cxn ang="0">
                    <a:pos x="378" y="111"/>
                  </a:cxn>
                  <a:cxn ang="0">
                    <a:pos x="356" y="109"/>
                  </a:cxn>
                  <a:cxn ang="0">
                    <a:pos x="335" y="109"/>
                  </a:cxn>
                  <a:cxn ang="0">
                    <a:pos x="308" y="107"/>
                  </a:cxn>
                  <a:cxn ang="0">
                    <a:pos x="283" y="104"/>
                  </a:cxn>
                  <a:cxn ang="0">
                    <a:pos x="258" y="100"/>
                  </a:cxn>
                  <a:cxn ang="0">
                    <a:pos x="235" y="93"/>
                  </a:cxn>
                  <a:cxn ang="0">
                    <a:pos x="211" y="84"/>
                  </a:cxn>
                  <a:cxn ang="0">
                    <a:pos x="192" y="75"/>
                  </a:cxn>
                  <a:cxn ang="0">
                    <a:pos x="174" y="65"/>
                  </a:cxn>
                  <a:cxn ang="0">
                    <a:pos x="161" y="58"/>
                  </a:cxn>
                  <a:cxn ang="0">
                    <a:pos x="149" y="48"/>
                  </a:cxn>
                  <a:cxn ang="0">
                    <a:pos x="131" y="39"/>
                  </a:cxn>
                  <a:cxn ang="0">
                    <a:pos x="111" y="29"/>
                  </a:cxn>
                  <a:cxn ang="0">
                    <a:pos x="91" y="20"/>
                  </a:cxn>
                  <a:cxn ang="0">
                    <a:pos x="70" y="14"/>
                  </a:cxn>
                  <a:cxn ang="0">
                    <a:pos x="52" y="6"/>
                  </a:cxn>
                  <a:cxn ang="0">
                    <a:pos x="39" y="1"/>
                  </a:cxn>
                  <a:cxn ang="0">
                    <a:pos x="0" y="75"/>
                  </a:cxn>
                </a:cxnLst>
                <a:rect l="0" t="0" r="r" b="b"/>
                <a:pathLst>
                  <a:path w="435" h="201">
                    <a:moveTo>
                      <a:pt x="0" y="75"/>
                    </a:moveTo>
                    <a:lnTo>
                      <a:pt x="0" y="75"/>
                    </a:lnTo>
                    <a:lnTo>
                      <a:pt x="4" y="76"/>
                    </a:lnTo>
                    <a:lnTo>
                      <a:pt x="5" y="76"/>
                    </a:lnTo>
                    <a:lnTo>
                      <a:pt x="7" y="76"/>
                    </a:lnTo>
                    <a:lnTo>
                      <a:pt x="11" y="76"/>
                    </a:lnTo>
                    <a:lnTo>
                      <a:pt x="14" y="78"/>
                    </a:lnTo>
                    <a:lnTo>
                      <a:pt x="18" y="79"/>
                    </a:lnTo>
                    <a:lnTo>
                      <a:pt x="22" y="79"/>
                    </a:lnTo>
                    <a:lnTo>
                      <a:pt x="25" y="79"/>
                    </a:lnTo>
                    <a:lnTo>
                      <a:pt x="30" y="81"/>
                    </a:lnTo>
                    <a:lnTo>
                      <a:pt x="34" y="83"/>
                    </a:lnTo>
                    <a:lnTo>
                      <a:pt x="39" y="84"/>
                    </a:lnTo>
                    <a:lnTo>
                      <a:pt x="45" y="84"/>
                    </a:lnTo>
                    <a:lnTo>
                      <a:pt x="50" y="87"/>
                    </a:lnTo>
                    <a:lnTo>
                      <a:pt x="56" y="87"/>
                    </a:lnTo>
                    <a:lnTo>
                      <a:pt x="61" y="89"/>
                    </a:lnTo>
                    <a:lnTo>
                      <a:pt x="66" y="90"/>
                    </a:lnTo>
                    <a:lnTo>
                      <a:pt x="72" y="90"/>
                    </a:lnTo>
                    <a:lnTo>
                      <a:pt x="77" y="92"/>
                    </a:lnTo>
                    <a:lnTo>
                      <a:pt x="82" y="93"/>
                    </a:lnTo>
                    <a:lnTo>
                      <a:pt x="88" y="95"/>
                    </a:lnTo>
                    <a:lnTo>
                      <a:pt x="93" y="95"/>
                    </a:lnTo>
                    <a:lnTo>
                      <a:pt x="97" y="95"/>
                    </a:lnTo>
                    <a:lnTo>
                      <a:pt x="104" y="97"/>
                    </a:lnTo>
                    <a:lnTo>
                      <a:pt x="109" y="97"/>
                    </a:lnTo>
                    <a:lnTo>
                      <a:pt x="113" y="98"/>
                    </a:lnTo>
                    <a:lnTo>
                      <a:pt x="118" y="98"/>
                    </a:lnTo>
                    <a:lnTo>
                      <a:pt x="122" y="98"/>
                    </a:lnTo>
                    <a:lnTo>
                      <a:pt x="127" y="98"/>
                    </a:lnTo>
                    <a:lnTo>
                      <a:pt x="131" y="100"/>
                    </a:lnTo>
                    <a:lnTo>
                      <a:pt x="133" y="98"/>
                    </a:lnTo>
                    <a:lnTo>
                      <a:pt x="136" y="98"/>
                    </a:lnTo>
                    <a:lnTo>
                      <a:pt x="143" y="98"/>
                    </a:lnTo>
                    <a:lnTo>
                      <a:pt x="147" y="100"/>
                    </a:lnTo>
                    <a:lnTo>
                      <a:pt x="150" y="100"/>
                    </a:lnTo>
                    <a:lnTo>
                      <a:pt x="156" y="100"/>
                    </a:lnTo>
                    <a:lnTo>
                      <a:pt x="161" y="100"/>
                    </a:lnTo>
                    <a:lnTo>
                      <a:pt x="167" y="101"/>
                    </a:lnTo>
                    <a:lnTo>
                      <a:pt x="172" y="103"/>
                    </a:lnTo>
                    <a:lnTo>
                      <a:pt x="177" y="103"/>
                    </a:lnTo>
                    <a:lnTo>
                      <a:pt x="183" y="103"/>
                    </a:lnTo>
                    <a:lnTo>
                      <a:pt x="190" y="106"/>
                    </a:lnTo>
                    <a:lnTo>
                      <a:pt x="193" y="107"/>
                    </a:lnTo>
                    <a:lnTo>
                      <a:pt x="199" y="107"/>
                    </a:lnTo>
                    <a:lnTo>
                      <a:pt x="204" y="111"/>
                    </a:lnTo>
                    <a:lnTo>
                      <a:pt x="211" y="111"/>
                    </a:lnTo>
                    <a:lnTo>
                      <a:pt x="215" y="112"/>
                    </a:lnTo>
                    <a:lnTo>
                      <a:pt x="222" y="114"/>
                    </a:lnTo>
                    <a:lnTo>
                      <a:pt x="226" y="115"/>
                    </a:lnTo>
                    <a:lnTo>
                      <a:pt x="233" y="117"/>
                    </a:lnTo>
                    <a:lnTo>
                      <a:pt x="236" y="120"/>
                    </a:lnTo>
                    <a:lnTo>
                      <a:pt x="242" y="122"/>
                    </a:lnTo>
                    <a:lnTo>
                      <a:pt x="247" y="123"/>
                    </a:lnTo>
                    <a:lnTo>
                      <a:pt x="252" y="126"/>
                    </a:lnTo>
                    <a:lnTo>
                      <a:pt x="256" y="128"/>
                    </a:lnTo>
                    <a:lnTo>
                      <a:pt x="261" y="129"/>
                    </a:lnTo>
                    <a:lnTo>
                      <a:pt x="265" y="131"/>
                    </a:lnTo>
                    <a:lnTo>
                      <a:pt x="269" y="134"/>
                    </a:lnTo>
                    <a:lnTo>
                      <a:pt x="270" y="134"/>
                    </a:lnTo>
                    <a:lnTo>
                      <a:pt x="274" y="137"/>
                    </a:lnTo>
                    <a:lnTo>
                      <a:pt x="278" y="139"/>
                    </a:lnTo>
                    <a:lnTo>
                      <a:pt x="279" y="142"/>
                    </a:lnTo>
                    <a:lnTo>
                      <a:pt x="283" y="143"/>
                    </a:lnTo>
                    <a:lnTo>
                      <a:pt x="285" y="145"/>
                    </a:lnTo>
                    <a:lnTo>
                      <a:pt x="288" y="147"/>
                    </a:lnTo>
                    <a:lnTo>
                      <a:pt x="292" y="150"/>
                    </a:lnTo>
                    <a:lnTo>
                      <a:pt x="295" y="151"/>
                    </a:lnTo>
                    <a:lnTo>
                      <a:pt x="299" y="154"/>
                    </a:lnTo>
                    <a:lnTo>
                      <a:pt x="303" y="157"/>
                    </a:lnTo>
                    <a:lnTo>
                      <a:pt x="308" y="161"/>
                    </a:lnTo>
                    <a:lnTo>
                      <a:pt x="310" y="162"/>
                    </a:lnTo>
                    <a:lnTo>
                      <a:pt x="315" y="165"/>
                    </a:lnTo>
                    <a:lnTo>
                      <a:pt x="319" y="167"/>
                    </a:lnTo>
                    <a:lnTo>
                      <a:pt x="326" y="170"/>
                    </a:lnTo>
                    <a:lnTo>
                      <a:pt x="331" y="172"/>
                    </a:lnTo>
                    <a:lnTo>
                      <a:pt x="337" y="175"/>
                    </a:lnTo>
                    <a:lnTo>
                      <a:pt x="342" y="176"/>
                    </a:lnTo>
                    <a:lnTo>
                      <a:pt x="346" y="179"/>
                    </a:lnTo>
                    <a:lnTo>
                      <a:pt x="351" y="181"/>
                    </a:lnTo>
                    <a:lnTo>
                      <a:pt x="355" y="182"/>
                    </a:lnTo>
                    <a:lnTo>
                      <a:pt x="360" y="186"/>
                    </a:lnTo>
                    <a:lnTo>
                      <a:pt x="365" y="189"/>
                    </a:lnTo>
                    <a:lnTo>
                      <a:pt x="369" y="189"/>
                    </a:lnTo>
                    <a:lnTo>
                      <a:pt x="374" y="192"/>
                    </a:lnTo>
                    <a:lnTo>
                      <a:pt x="378" y="193"/>
                    </a:lnTo>
                    <a:lnTo>
                      <a:pt x="381" y="196"/>
                    </a:lnTo>
                    <a:lnTo>
                      <a:pt x="385" y="196"/>
                    </a:lnTo>
                    <a:lnTo>
                      <a:pt x="389" y="196"/>
                    </a:lnTo>
                    <a:lnTo>
                      <a:pt x="390" y="198"/>
                    </a:lnTo>
                    <a:lnTo>
                      <a:pt x="396" y="200"/>
                    </a:lnTo>
                    <a:lnTo>
                      <a:pt x="399" y="201"/>
                    </a:lnTo>
                    <a:lnTo>
                      <a:pt x="403" y="201"/>
                    </a:lnTo>
                    <a:lnTo>
                      <a:pt x="403" y="201"/>
                    </a:lnTo>
                    <a:lnTo>
                      <a:pt x="405" y="198"/>
                    </a:lnTo>
                    <a:lnTo>
                      <a:pt x="408" y="195"/>
                    </a:lnTo>
                    <a:lnTo>
                      <a:pt x="412" y="189"/>
                    </a:lnTo>
                    <a:lnTo>
                      <a:pt x="414" y="186"/>
                    </a:lnTo>
                    <a:lnTo>
                      <a:pt x="414" y="182"/>
                    </a:lnTo>
                    <a:lnTo>
                      <a:pt x="415" y="179"/>
                    </a:lnTo>
                    <a:lnTo>
                      <a:pt x="417" y="176"/>
                    </a:lnTo>
                    <a:lnTo>
                      <a:pt x="417" y="173"/>
                    </a:lnTo>
                    <a:lnTo>
                      <a:pt x="419" y="170"/>
                    </a:lnTo>
                    <a:lnTo>
                      <a:pt x="421" y="165"/>
                    </a:lnTo>
                    <a:lnTo>
                      <a:pt x="423" y="164"/>
                    </a:lnTo>
                    <a:lnTo>
                      <a:pt x="423" y="159"/>
                    </a:lnTo>
                    <a:lnTo>
                      <a:pt x="424" y="156"/>
                    </a:lnTo>
                    <a:lnTo>
                      <a:pt x="426" y="151"/>
                    </a:lnTo>
                    <a:lnTo>
                      <a:pt x="426" y="148"/>
                    </a:lnTo>
                    <a:lnTo>
                      <a:pt x="426" y="145"/>
                    </a:lnTo>
                    <a:lnTo>
                      <a:pt x="428" y="142"/>
                    </a:lnTo>
                    <a:lnTo>
                      <a:pt x="430" y="139"/>
                    </a:lnTo>
                    <a:lnTo>
                      <a:pt x="432" y="136"/>
                    </a:lnTo>
                    <a:lnTo>
                      <a:pt x="432" y="131"/>
                    </a:lnTo>
                    <a:lnTo>
                      <a:pt x="433" y="128"/>
                    </a:lnTo>
                    <a:lnTo>
                      <a:pt x="435" y="126"/>
                    </a:lnTo>
                    <a:lnTo>
                      <a:pt x="435" y="125"/>
                    </a:lnTo>
                    <a:lnTo>
                      <a:pt x="435" y="125"/>
                    </a:lnTo>
                    <a:lnTo>
                      <a:pt x="433" y="123"/>
                    </a:lnTo>
                    <a:lnTo>
                      <a:pt x="432" y="123"/>
                    </a:lnTo>
                    <a:lnTo>
                      <a:pt x="426" y="122"/>
                    </a:lnTo>
                    <a:lnTo>
                      <a:pt x="423" y="120"/>
                    </a:lnTo>
                    <a:lnTo>
                      <a:pt x="417" y="118"/>
                    </a:lnTo>
                    <a:lnTo>
                      <a:pt x="414" y="117"/>
                    </a:lnTo>
                    <a:lnTo>
                      <a:pt x="408" y="115"/>
                    </a:lnTo>
                    <a:lnTo>
                      <a:pt x="403" y="115"/>
                    </a:lnTo>
                    <a:lnTo>
                      <a:pt x="399" y="114"/>
                    </a:lnTo>
                    <a:lnTo>
                      <a:pt x="396" y="112"/>
                    </a:lnTo>
                    <a:lnTo>
                      <a:pt x="390" y="112"/>
                    </a:lnTo>
                    <a:lnTo>
                      <a:pt x="387" y="111"/>
                    </a:lnTo>
                    <a:lnTo>
                      <a:pt x="381" y="111"/>
                    </a:lnTo>
                    <a:lnTo>
                      <a:pt x="378" y="111"/>
                    </a:lnTo>
                    <a:lnTo>
                      <a:pt x="374" y="111"/>
                    </a:lnTo>
                    <a:lnTo>
                      <a:pt x="369" y="111"/>
                    </a:lnTo>
                    <a:lnTo>
                      <a:pt x="363" y="109"/>
                    </a:lnTo>
                    <a:lnTo>
                      <a:pt x="356" y="109"/>
                    </a:lnTo>
                    <a:lnTo>
                      <a:pt x="353" y="109"/>
                    </a:lnTo>
                    <a:lnTo>
                      <a:pt x="346" y="109"/>
                    </a:lnTo>
                    <a:lnTo>
                      <a:pt x="342" y="109"/>
                    </a:lnTo>
                    <a:lnTo>
                      <a:pt x="335" y="109"/>
                    </a:lnTo>
                    <a:lnTo>
                      <a:pt x="329" y="109"/>
                    </a:lnTo>
                    <a:lnTo>
                      <a:pt x="321" y="109"/>
                    </a:lnTo>
                    <a:lnTo>
                      <a:pt x="315" y="109"/>
                    </a:lnTo>
                    <a:lnTo>
                      <a:pt x="308" y="107"/>
                    </a:lnTo>
                    <a:lnTo>
                      <a:pt x="303" y="107"/>
                    </a:lnTo>
                    <a:lnTo>
                      <a:pt x="295" y="107"/>
                    </a:lnTo>
                    <a:lnTo>
                      <a:pt x="288" y="106"/>
                    </a:lnTo>
                    <a:lnTo>
                      <a:pt x="283" y="104"/>
                    </a:lnTo>
                    <a:lnTo>
                      <a:pt x="276" y="104"/>
                    </a:lnTo>
                    <a:lnTo>
                      <a:pt x="270" y="103"/>
                    </a:lnTo>
                    <a:lnTo>
                      <a:pt x="263" y="101"/>
                    </a:lnTo>
                    <a:lnTo>
                      <a:pt x="258" y="100"/>
                    </a:lnTo>
                    <a:lnTo>
                      <a:pt x="251" y="100"/>
                    </a:lnTo>
                    <a:lnTo>
                      <a:pt x="245" y="97"/>
                    </a:lnTo>
                    <a:lnTo>
                      <a:pt x="238" y="95"/>
                    </a:lnTo>
                    <a:lnTo>
                      <a:pt x="235" y="93"/>
                    </a:lnTo>
                    <a:lnTo>
                      <a:pt x="229" y="90"/>
                    </a:lnTo>
                    <a:lnTo>
                      <a:pt x="224" y="89"/>
                    </a:lnTo>
                    <a:lnTo>
                      <a:pt x="217" y="86"/>
                    </a:lnTo>
                    <a:lnTo>
                      <a:pt x="211" y="84"/>
                    </a:lnTo>
                    <a:lnTo>
                      <a:pt x="206" y="81"/>
                    </a:lnTo>
                    <a:lnTo>
                      <a:pt x="201" y="79"/>
                    </a:lnTo>
                    <a:lnTo>
                      <a:pt x="197" y="78"/>
                    </a:lnTo>
                    <a:lnTo>
                      <a:pt x="192" y="75"/>
                    </a:lnTo>
                    <a:lnTo>
                      <a:pt x="188" y="73"/>
                    </a:lnTo>
                    <a:lnTo>
                      <a:pt x="183" y="70"/>
                    </a:lnTo>
                    <a:lnTo>
                      <a:pt x="179" y="68"/>
                    </a:lnTo>
                    <a:lnTo>
                      <a:pt x="174" y="65"/>
                    </a:lnTo>
                    <a:lnTo>
                      <a:pt x="172" y="64"/>
                    </a:lnTo>
                    <a:lnTo>
                      <a:pt x="167" y="61"/>
                    </a:lnTo>
                    <a:lnTo>
                      <a:pt x="163" y="59"/>
                    </a:lnTo>
                    <a:lnTo>
                      <a:pt x="161" y="58"/>
                    </a:lnTo>
                    <a:lnTo>
                      <a:pt x="158" y="56"/>
                    </a:lnTo>
                    <a:lnTo>
                      <a:pt x="154" y="53"/>
                    </a:lnTo>
                    <a:lnTo>
                      <a:pt x="152" y="50"/>
                    </a:lnTo>
                    <a:lnTo>
                      <a:pt x="149" y="48"/>
                    </a:lnTo>
                    <a:lnTo>
                      <a:pt x="143" y="45"/>
                    </a:lnTo>
                    <a:lnTo>
                      <a:pt x="140" y="43"/>
                    </a:lnTo>
                    <a:lnTo>
                      <a:pt x="136" y="40"/>
                    </a:lnTo>
                    <a:lnTo>
                      <a:pt x="131" y="39"/>
                    </a:lnTo>
                    <a:lnTo>
                      <a:pt x="127" y="37"/>
                    </a:lnTo>
                    <a:lnTo>
                      <a:pt x="122" y="34"/>
                    </a:lnTo>
                    <a:lnTo>
                      <a:pt x="116" y="33"/>
                    </a:lnTo>
                    <a:lnTo>
                      <a:pt x="111" y="29"/>
                    </a:lnTo>
                    <a:lnTo>
                      <a:pt x="106" y="28"/>
                    </a:lnTo>
                    <a:lnTo>
                      <a:pt x="100" y="25"/>
                    </a:lnTo>
                    <a:lnTo>
                      <a:pt x="95" y="23"/>
                    </a:lnTo>
                    <a:lnTo>
                      <a:pt x="91" y="20"/>
                    </a:lnTo>
                    <a:lnTo>
                      <a:pt x="86" y="19"/>
                    </a:lnTo>
                    <a:lnTo>
                      <a:pt x="81" y="17"/>
                    </a:lnTo>
                    <a:lnTo>
                      <a:pt x="75" y="14"/>
                    </a:lnTo>
                    <a:lnTo>
                      <a:pt x="70" y="14"/>
                    </a:lnTo>
                    <a:lnTo>
                      <a:pt x="66" y="11"/>
                    </a:lnTo>
                    <a:lnTo>
                      <a:pt x="61" y="9"/>
                    </a:lnTo>
                    <a:lnTo>
                      <a:pt x="56" y="8"/>
                    </a:lnTo>
                    <a:lnTo>
                      <a:pt x="52" y="6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1" y="3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0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8" name="Freeform 20"/>
              <p:cNvSpPr>
                <a:spLocks/>
              </p:cNvSpPr>
              <p:nvPr/>
            </p:nvSpPr>
            <p:spPr bwMode="auto">
              <a:xfrm>
                <a:off x="2910" y="2061"/>
                <a:ext cx="487" cy="423"/>
              </a:xfrm>
              <a:custGeom>
                <a:avLst/>
                <a:gdLst/>
                <a:ahLst/>
                <a:cxnLst>
                  <a:cxn ang="0">
                    <a:pos x="279" y="341"/>
                  </a:cxn>
                  <a:cxn ang="0">
                    <a:pos x="315" y="333"/>
                  </a:cxn>
                  <a:cxn ang="0">
                    <a:pos x="345" y="317"/>
                  </a:cxn>
                  <a:cxn ang="0">
                    <a:pos x="381" y="291"/>
                  </a:cxn>
                  <a:cxn ang="0">
                    <a:pos x="404" y="264"/>
                  </a:cxn>
                  <a:cxn ang="0">
                    <a:pos x="419" y="236"/>
                  </a:cxn>
                  <a:cxn ang="0">
                    <a:pos x="426" y="205"/>
                  </a:cxn>
                  <a:cxn ang="0">
                    <a:pos x="428" y="173"/>
                  </a:cxn>
                  <a:cxn ang="0">
                    <a:pos x="420" y="142"/>
                  </a:cxn>
                  <a:cxn ang="0">
                    <a:pos x="408" y="113"/>
                  </a:cxn>
                  <a:cxn ang="0">
                    <a:pos x="390" y="88"/>
                  </a:cxn>
                  <a:cxn ang="0">
                    <a:pos x="351" y="56"/>
                  </a:cxn>
                  <a:cxn ang="0">
                    <a:pos x="322" y="41"/>
                  </a:cxn>
                  <a:cxn ang="0">
                    <a:pos x="288" y="31"/>
                  </a:cxn>
                  <a:cxn ang="0">
                    <a:pos x="252" y="28"/>
                  </a:cxn>
                  <a:cxn ang="0">
                    <a:pos x="247" y="6"/>
                  </a:cxn>
                  <a:cxn ang="0">
                    <a:pos x="282" y="3"/>
                  </a:cxn>
                  <a:cxn ang="0">
                    <a:pos x="329" y="13"/>
                  </a:cxn>
                  <a:cxn ang="0">
                    <a:pos x="372" y="31"/>
                  </a:cxn>
                  <a:cxn ang="0">
                    <a:pos x="408" y="56"/>
                  </a:cxn>
                  <a:cxn ang="0">
                    <a:pos x="438" y="86"/>
                  </a:cxn>
                  <a:cxn ang="0">
                    <a:pos x="462" y="120"/>
                  </a:cxn>
                  <a:cxn ang="0">
                    <a:pos x="479" y="161"/>
                  </a:cxn>
                  <a:cxn ang="0">
                    <a:pos x="487" y="202"/>
                  </a:cxn>
                  <a:cxn ang="0">
                    <a:pos x="483" y="244"/>
                  </a:cxn>
                  <a:cxn ang="0">
                    <a:pos x="470" y="284"/>
                  </a:cxn>
                  <a:cxn ang="0">
                    <a:pos x="451" y="322"/>
                  </a:cxn>
                  <a:cxn ang="0">
                    <a:pos x="422" y="355"/>
                  </a:cxn>
                  <a:cxn ang="0">
                    <a:pos x="388" y="381"/>
                  </a:cxn>
                  <a:cxn ang="0">
                    <a:pos x="347" y="403"/>
                  </a:cxn>
                  <a:cxn ang="0">
                    <a:pos x="302" y="417"/>
                  </a:cxn>
                  <a:cxn ang="0">
                    <a:pos x="256" y="423"/>
                  </a:cxn>
                  <a:cxn ang="0">
                    <a:pos x="206" y="420"/>
                  </a:cxn>
                  <a:cxn ang="0">
                    <a:pos x="159" y="411"/>
                  </a:cxn>
                  <a:cxn ang="0">
                    <a:pos x="116" y="394"/>
                  </a:cxn>
                  <a:cxn ang="0">
                    <a:pos x="78" y="369"/>
                  </a:cxn>
                  <a:cxn ang="0">
                    <a:pos x="48" y="339"/>
                  </a:cxn>
                  <a:cxn ang="0">
                    <a:pos x="23" y="303"/>
                  </a:cxn>
                  <a:cxn ang="0">
                    <a:pos x="7" y="266"/>
                  </a:cxn>
                  <a:cxn ang="0">
                    <a:pos x="0" y="223"/>
                  </a:cxn>
                  <a:cxn ang="0">
                    <a:pos x="3" y="181"/>
                  </a:cxn>
                  <a:cxn ang="0">
                    <a:pos x="14" y="142"/>
                  </a:cxn>
                  <a:cxn ang="0">
                    <a:pos x="34" y="105"/>
                  </a:cxn>
                  <a:cxn ang="0">
                    <a:pos x="60" y="72"/>
                  </a:cxn>
                  <a:cxn ang="0">
                    <a:pos x="91" y="45"/>
                  </a:cxn>
                  <a:cxn ang="0">
                    <a:pos x="130" y="24"/>
                  </a:cxn>
                  <a:cxn ang="0">
                    <a:pos x="173" y="8"/>
                  </a:cxn>
                  <a:cxn ang="0">
                    <a:pos x="220" y="0"/>
                  </a:cxn>
                  <a:cxn ang="0">
                    <a:pos x="232" y="20"/>
                  </a:cxn>
                  <a:cxn ang="0">
                    <a:pos x="206" y="31"/>
                  </a:cxn>
                  <a:cxn ang="0">
                    <a:pos x="173" y="41"/>
                  </a:cxn>
                  <a:cxn ang="0">
                    <a:pos x="139" y="58"/>
                  </a:cxn>
                  <a:cxn ang="0">
                    <a:pos x="98" y="94"/>
                  </a:cxn>
                  <a:cxn ang="0">
                    <a:pos x="80" y="119"/>
                  </a:cxn>
                  <a:cxn ang="0">
                    <a:pos x="71" y="147"/>
                  </a:cxn>
                  <a:cxn ang="0">
                    <a:pos x="66" y="177"/>
                  </a:cxn>
                  <a:cxn ang="0">
                    <a:pos x="68" y="208"/>
                  </a:cxn>
                  <a:cxn ang="0">
                    <a:pos x="77" y="239"/>
                  </a:cxn>
                  <a:cxn ang="0">
                    <a:pos x="91" y="267"/>
                  </a:cxn>
                  <a:cxn ang="0">
                    <a:pos x="120" y="297"/>
                  </a:cxn>
                  <a:cxn ang="0">
                    <a:pos x="152" y="320"/>
                  </a:cxn>
                  <a:cxn ang="0">
                    <a:pos x="184" y="334"/>
                  </a:cxn>
                  <a:cxn ang="0">
                    <a:pos x="220" y="342"/>
                  </a:cxn>
                </a:cxnLst>
                <a:rect l="0" t="0" r="r" b="b"/>
                <a:pathLst>
                  <a:path w="487" h="423">
                    <a:moveTo>
                      <a:pt x="248" y="345"/>
                    </a:moveTo>
                    <a:lnTo>
                      <a:pt x="252" y="345"/>
                    </a:lnTo>
                    <a:lnTo>
                      <a:pt x="256" y="345"/>
                    </a:lnTo>
                    <a:lnTo>
                      <a:pt x="261" y="344"/>
                    </a:lnTo>
                    <a:lnTo>
                      <a:pt x="266" y="344"/>
                    </a:lnTo>
                    <a:lnTo>
                      <a:pt x="270" y="342"/>
                    </a:lnTo>
                    <a:lnTo>
                      <a:pt x="274" y="342"/>
                    </a:lnTo>
                    <a:lnTo>
                      <a:pt x="279" y="341"/>
                    </a:lnTo>
                    <a:lnTo>
                      <a:pt x="282" y="341"/>
                    </a:lnTo>
                    <a:lnTo>
                      <a:pt x="288" y="341"/>
                    </a:lnTo>
                    <a:lnTo>
                      <a:pt x="291" y="339"/>
                    </a:lnTo>
                    <a:lnTo>
                      <a:pt x="297" y="337"/>
                    </a:lnTo>
                    <a:lnTo>
                      <a:pt x="300" y="337"/>
                    </a:lnTo>
                    <a:lnTo>
                      <a:pt x="304" y="334"/>
                    </a:lnTo>
                    <a:lnTo>
                      <a:pt x="309" y="334"/>
                    </a:lnTo>
                    <a:lnTo>
                      <a:pt x="315" y="333"/>
                    </a:lnTo>
                    <a:lnTo>
                      <a:pt x="318" y="333"/>
                    </a:lnTo>
                    <a:lnTo>
                      <a:pt x="322" y="330"/>
                    </a:lnTo>
                    <a:lnTo>
                      <a:pt x="325" y="328"/>
                    </a:lnTo>
                    <a:lnTo>
                      <a:pt x="329" y="326"/>
                    </a:lnTo>
                    <a:lnTo>
                      <a:pt x="334" y="325"/>
                    </a:lnTo>
                    <a:lnTo>
                      <a:pt x="338" y="322"/>
                    </a:lnTo>
                    <a:lnTo>
                      <a:pt x="340" y="320"/>
                    </a:lnTo>
                    <a:lnTo>
                      <a:pt x="345" y="317"/>
                    </a:lnTo>
                    <a:lnTo>
                      <a:pt x="349" y="317"/>
                    </a:lnTo>
                    <a:lnTo>
                      <a:pt x="351" y="314"/>
                    </a:lnTo>
                    <a:lnTo>
                      <a:pt x="354" y="312"/>
                    </a:lnTo>
                    <a:lnTo>
                      <a:pt x="359" y="309"/>
                    </a:lnTo>
                    <a:lnTo>
                      <a:pt x="361" y="308"/>
                    </a:lnTo>
                    <a:lnTo>
                      <a:pt x="368" y="301"/>
                    </a:lnTo>
                    <a:lnTo>
                      <a:pt x="376" y="297"/>
                    </a:lnTo>
                    <a:lnTo>
                      <a:pt x="381" y="291"/>
                    </a:lnTo>
                    <a:lnTo>
                      <a:pt x="386" y="286"/>
                    </a:lnTo>
                    <a:lnTo>
                      <a:pt x="390" y="283"/>
                    </a:lnTo>
                    <a:lnTo>
                      <a:pt x="392" y="280"/>
                    </a:lnTo>
                    <a:lnTo>
                      <a:pt x="395" y="277"/>
                    </a:lnTo>
                    <a:lnTo>
                      <a:pt x="397" y="275"/>
                    </a:lnTo>
                    <a:lnTo>
                      <a:pt x="399" y="270"/>
                    </a:lnTo>
                    <a:lnTo>
                      <a:pt x="402" y="267"/>
                    </a:lnTo>
                    <a:lnTo>
                      <a:pt x="404" y="264"/>
                    </a:lnTo>
                    <a:lnTo>
                      <a:pt x="408" y="261"/>
                    </a:lnTo>
                    <a:lnTo>
                      <a:pt x="408" y="256"/>
                    </a:lnTo>
                    <a:lnTo>
                      <a:pt x="410" y="253"/>
                    </a:lnTo>
                    <a:lnTo>
                      <a:pt x="411" y="250"/>
                    </a:lnTo>
                    <a:lnTo>
                      <a:pt x="415" y="247"/>
                    </a:lnTo>
                    <a:lnTo>
                      <a:pt x="417" y="244"/>
                    </a:lnTo>
                    <a:lnTo>
                      <a:pt x="417" y="239"/>
                    </a:lnTo>
                    <a:lnTo>
                      <a:pt x="419" y="236"/>
                    </a:lnTo>
                    <a:lnTo>
                      <a:pt x="420" y="231"/>
                    </a:lnTo>
                    <a:lnTo>
                      <a:pt x="420" y="228"/>
                    </a:lnTo>
                    <a:lnTo>
                      <a:pt x="420" y="225"/>
                    </a:lnTo>
                    <a:lnTo>
                      <a:pt x="422" y="220"/>
                    </a:lnTo>
                    <a:lnTo>
                      <a:pt x="424" y="217"/>
                    </a:lnTo>
                    <a:lnTo>
                      <a:pt x="426" y="212"/>
                    </a:lnTo>
                    <a:lnTo>
                      <a:pt x="426" y="208"/>
                    </a:lnTo>
                    <a:lnTo>
                      <a:pt x="426" y="205"/>
                    </a:lnTo>
                    <a:lnTo>
                      <a:pt x="428" y="202"/>
                    </a:lnTo>
                    <a:lnTo>
                      <a:pt x="428" y="197"/>
                    </a:lnTo>
                    <a:lnTo>
                      <a:pt x="428" y="194"/>
                    </a:lnTo>
                    <a:lnTo>
                      <a:pt x="428" y="189"/>
                    </a:lnTo>
                    <a:lnTo>
                      <a:pt x="429" y="184"/>
                    </a:lnTo>
                    <a:lnTo>
                      <a:pt x="428" y="181"/>
                    </a:lnTo>
                    <a:lnTo>
                      <a:pt x="428" y="177"/>
                    </a:lnTo>
                    <a:lnTo>
                      <a:pt x="428" y="173"/>
                    </a:lnTo>
                    <a:lnTo>
                      <a:pt x="428" y="169"/>
                    </a:lnTo>
                    <a:lnTo>
                      <a:pt x="426" y="164"/>
                    </a:lnTo>
                    <a:lnTo>
                      <a:pt x="426" y="161"/>
                    </a:lnTo>
                    <a:lnTo>
                      <a:pt x="426" y="156"/>
                    </a:lnTo>
                    <a:lnTo>
                      <a:pt x="424" y="153"/>
                    </a:lnTo>
                    <a:lnTo>
                      <a:pt x="422" y="150"/>
                    </a:lnTo>
                    <a:lnTo>
                      <a:pt x="420" y="145"/>
                    </a:lnTo>
                    <a:lnTo>
                      <a:pt x="420" y="142"/>
                    </a:lnTo>
                    <a:lnTo>
                      <a:pt x="420" y="138"/>
                    </a:lnTo>
                    <a:lnTo>
                      <a:pt x="419" y="134"/>
                    </a:lnTo>
                    <a:lnTo>
                      <a:pt x="417" y="131"/>
                    </a:lnTo>
                    <a:lnTo>
                      <a:pt x="417" y="128"/>
                    </a:lnTo>
                    <a:lnTo>
                      <a:pt x="415" y="124"/>
                    </a:lnTo>
                    <a:lnTo>
                      <a:pt x="411" y="120"/>
                    </a:lnTo>
                    <a:lnTo>
                      <a:pt x="410" y="116"/>
                    </a:lnTo>
                    <a:lnTo>
                      <a:pt x="408" y="113"/>
                    </a:lnTo>
                    <a:lnTo>
                      <a:pt x="408" y="111"/>
                    </a:lnTo>
                    <a:lnTo>
                      <a:pt x="404" y="106"/>
                    </a:lnTo>
                    <a:lnTo>
                      <a:pt x="402" y="103"/>
                    </a:lnTo>
                    <a:lnTo>
                      <a:pt x="399" y="100"/>
                    </a:lnTo>
                    <a:lnTo>
                      <a:pt x="397" y="97"/>
                    </a:lnTo>
                    <a:lnTo>
                      <a:pt x="395" y="94"/>
                    </a:lnTo>
                    <a:lnTo>
                      <a:pt x="392" y="89"/>
                    </a:lnTo>
                    <a:lnTo>
                      <a:pt x="390" y="88"/>
                    </a:lnTo>
                    <a:lnTo>
                      <a:pt x="386" y="84"/>
                    </a:lnTo>
                    <a:lnTo>
                      <a:pt x="381" y="80"/>
                    </a:lnTo>
                    <a:lnTo>
                      <a:pt x="376" y="74"/>
                    </a:lnTo>
                    <a:lnTo>
                      <a:pt x="368" y="69"/>
                    </a:lnTo>
                    <a:lnTo>
                      <a:pt x="361" y="63"/>
                    </a:lnTo>
                    <a:lnTo>
                      <a:pt x="359" y="61"/>
                    </a:lnTo>
                    <a:lnTo>
                      <a:pt x="354" y="58"/>
                    </a:lnTo>
                    <a:lnTo>
                      <a:pt x="351" y="56"/>
                    </a:lnTo>
                    <a:lnTo>
                      <a:pt x="349" y="53"/>
                    </a:lnTo>
                    <a:lnTo>
                      <a:pt x="345" y="52"/>
                    </a:lnTo>
                    <a:lnTo>
                      <a:pt x="340" y="49"/>
                    </a:lnTo>
                    <a:lnTo>
                      <a:pt x="338" y="49"/>
                    </a:lnTo>
                    <a:lnTo>
                      <a:pt x="334" y="45"/>
                    </a:lnTo>
                    <a:lnTo>
                      <a:pt x="329" y="44"/>
                    </a:lnTo>
                    <a:lnTo>
                      <a:pt x="325" y="42"/>
                    </a:lnTo>
                    <a:lnTo>
                      <a:pt x="322" y="41"/>
                    </a:lnTo>
                    <a:lnTo>
                      <a:pt x="318" y="41"/>
                    </a:lnTo>
                    <a:lnTo>
                      <a:pt x="315" y="38"/>
                    </a:lnTo>
                    <a:lnTo>
                      <a:pt x="309" y="36"/>
                    </a:lnTo>
                    <a:lnTo>
                      <a:pt x="304" y="36"/>
                    </a:lnTo>
                    <a:lnTo>
                      <a:pt x="300" y="35"/>
                    </a:lnTo>
                    <a:lnTo>
                      <a:pt x="297" y="33"/>
                    </a:lnTo>
                    <a:lnTo>
                      <a:pt x="291" y="31"/>
                    </a:lnTo>
                    <a:lnTo>
                      <a:pt x="288" y="31"/>
                    </a:lnTo>
                    <a:lnTo>
                      <a:pt x="282" y="31"/>
                    </a:lnTo>
                    <a:lnTo>
                      <a:pt x="279" y="30"/>
                    </a:lnTo>
                    <a:lnTo>
                      <a:pt x="274" y="28"/>
                    </a:lnTo>
                    <a:lnTo>
                      <a:pt x="270" y="28"/>
                    </a:lnTo>
                    <a:lnTo>
                      <a:pt x="266" y="28"/>
                    </a:lnTo>
                    <a:lnTo>
                      <a:pt x="261" y="28"/>
                    </a:lnTo>
                    <a:lnTo>
                      <a:pt x="256" y="28"/>
                    </a:lnTo>
                    <a:lnTo>
                      <a:pt x="252" y="28"/>
                    </a:lnTo>
                    <a:lnTo>
                      <a:pt x="248" y="28"/>
                    </a:lnTo>
                    <a:lnTo>
                      <a:pt x="247" y="28"/>
                    </a:lnTo>
                    <a:lnTo>
                      <a:pt x="247" y="24"/>
                    </a:lnTo>
                    <a:lnTo>
                      <a:pt x="247" y="20"/>
                    </a:lnTo>
                    <a:lnTo>
                      <a:pt x="247" y="16"/>
                    </a:lnTo>
                    <a:lnTo>
                      <a:pt x="247" y="13"/>
                    </a:lnTo>
                    <a:lnTo>
                      <a:pt x="247" y="10"/>
                    </a:lnTo>
                    <a:lnTo>
                      <a:pt x="247" y="6"/>
                    </a:lnTo>
                    <a:lnTo>
                      <a:pt x="247" y="3"/>
                    </a:lnTo>
                    <a:lnTo>
                      <a:pt x="247" y="0"/>
                    </a:lnTo>
                    <a:lnTo>
                      <a:pt x="254" y="0"/>
                    </a:lnTo>
                    <a:lnTo>
                      <a:pt x="259" y="0"/>
                    </a:lnTo>
                    <a:lnTo>
                      <a:pt x="265" y="0"/>
                    </a:lnTo>
                    <a:lnTo>
                      <a:pt x="270" y="0"/>
                    </a:lnTo>
                    <a:lnTo>
                      <a:pt x="277" y="2"/>
                    </a:lnTo>
                    <a:lnTo>
                      <a:pt x="282" y="3"/>
                    </a:lnTo>
                    <a:lnTo>
                      <a:pt x="290" y="3"/>
                    </a:lnTo>
                    <a:lnTo>
                      <a:pt x="295" y="5"/>
                    </a:lnTo>
                    <a:lnTo>
                      <a:pt x="300" y="5"/>
                    </a:lnTo>
                    <a:lnTo>
                      <a:pt x="306" y="6"/>
                    </a:lnTo>
                    <a:lnTo>
                      <a:pt x="311" y="8"/>
                    </a:lnTo>
                    <a:lnTo>
                      <a:pt x="317" y="10"/>
                    </a:lnTo>
                    <a:lnTo>
                      <a:pt x="324" y="11"/>
                    </a:lnTo>
                    <a:lnTo>
                      <a:pt x="329" y="13"/>
                    </a:lnTo>
                    <a:lnTo>
                      <a:pt x="334" y="16"/>
                    </a:lnTo>
                    <a:lnTo>
                      <a:pt x="340" y="17"/>
                    </a:lnTo>
                    <a:lnTo>
                      <a:pt x="345" y="19"/>
                    </a:lnTo>
                    <a:lnTo>
                      <a:pt x="349" y="20"/>
                    </a:lnTo>
                    <a:lnTo>
                      <a:pt x="354" y="24"/>
                    </a:lnTo>
                    <a:lnTo>
                      <a:pt x="361" y="25"/>
                    </a:lnTo>
                    <a:lnTo>
                      <a:pt x="365" y="28"/>
                    </a:lnTo>
                    <a:lnTo>
                      <a:pt x="372" y="31"/>
                    </a:lnTo>
                    <a:lnTo>
                      <a:pt x="376" y="35"/>
                    </a:lnTo>
                    <a:lnTo>
                      <a:pt x="381" y="36"/>
                    </a:lnTo>
                    <a:lnTo>
                      <a:pt x="385" y="41"/>
                    </a:lnTo>
                    <a:lnTo>
                      <a:pt x="390" y="42"/>
                    </a:lnTo>
                    <a:lnTo>
                      <a:pt x="393" y="45"/>
                    </a:lnTo>
                    <a:lnTo>
                      <a:pt x="399" y="49"/>
                    </a:lnTo>
                    <a:lnTo>
                      <a:pt x="402" y="52"/>
                    </a:lnTo>
                    <a:lnTo>
                      <a:pt x="408" y="56"/>
                    </a:lnTo>
                    <a:lnTo>
                      <a:pt x="411" y="60"/>
                    </a:lnTo>
                    <a:lnTo>
                      <a:pt x="417" y="63"/>
                    </a:lnTo>
                    <a:lnTo>
                      <a:pt x="420" y="67"/>
                    </a:lnTo>
                    <a:lnTo>
                      <a:pt x="424" y="70"/>
                    </a:lnTo>
                    <a:lnTo>
                      <a:pt x="428" y="74"/>
                    </a:lnTo>
                    <a:lnTo>
                      <a:pt x="431" y="78"/>
                    </a:lnTo>
                    <a:lnTo>
                      <a:pt x="435" y="81"/>
                    </a:lnTo>
                    <a:lnTo>
                      <a:pt x="438" y="86"/>
                    </a:lnTo>
                    <a:lnTo>
                      <a:pt x="442" y="89"/>
                    </a:lnTo>
                    <a:lnTo>
                      <a:pt x="445" y="94"/>
                    </a:lnTo>
                    <a:lnTo>
                      <a:pt x="447" y="99"/>
                    </a:lnTo>
                    <a:lnTo>
                      <a:pt x="451" y="102"/>
                    </a:lnTo>
                    <a:lnTo>
                      <a:pt x="453" y="106"/>
                    </a:lnTo>
                    <a:lnTo>
                      <a:pt x="456" y="111"/>
                    </a:lnTo>
                    <a:lnTo>
                      <a:pt x="458" y="116"/>
                    </a:lnTo>
                    <a:lnTo>
                      <a:pt x="462" y="120"/>
                    </a:lnTo>
                    <a:lnTo>
                      <a:pt x="463" y="125"/>
                    </a:lnTo>
                    <a:lnTo>
                      <a:pt x="467" y="131"/>
                    </a:lnTo>
                    <a:lnTo>
                      <a:pt x="469" y="134"/>
                    </a:lnTo>
                    <a:lnTo>
                      <a:pt x="470" y="141"/>
                    </a:lnTo>
                    <a:lnTo>
                      <a:pt x="472" y="145"/>
                    </a:lnTo>
                    <a:lnTo>
                      <a:pt x="476" y="150"/>
                    </a:lnTo>
                    <a:lnTo>
                      <a:pt x="478" y="153"/>
                    </a:lnTo>
                    <a:lnTo>
                      <a:pt x="479" y="161"/>
                    </a:lnTo>
                    <a:lnTo>
                      <a:pt x="479" y="164"/>
                    </a:lnTo>
                    <a:lnTo>
                      <a:pt x="481" y="170"/>
                    </a:lnTo>
                    <a:lnTo>
                      <a:pt x="483" y="175"/>
                    </a:lnTo>
                    <a:lnTo>
                      <a:pt x="483" y="180"/>
                    </a:lnTo>
                    <a:lnTo>
                      <a:pt x="483" y="184"/>
                    </a:lnTo>
                    <a:lnTo>
                      <a:pt x="485" y="191"/>
                    </a:lnTo>
                    <a:lnTo>
                      <a:pt x="485" y="195"/>
                    </a:lnTo>
                    <a:lnTo>
                      <a:pt x="487" y="202"/>
                    </a:lnTo>
                    <a:lnTo>
                      <a:pt x="487" y="208"/>
                    </a:lnTo>
                    <a:lnTo>
                      <a:pt x="487" y="212"/>
                    </a:lnTo>
                    <a:lnTo>
                      <a:pt x="487" y="217"/>
                    </a:lnTo>
                    <a:lnTo>
                      <a:pt x="487" y="223"/>
                    </a:lnTo>
                    <a:lnTo>
                      <a:pt x="485" y="228"/>
                    </a:lnTo>
                    <a:lnTo>
                      <a:pt x="485" y="234"/>
                    </a:lnTo>
                    <a:lnTo>
                      <a:pt x="483" y="239"/>
                    </a:lnTo>
                    <a:lnTo>
                      <a:pt x="483" y="244"/>
                    </a:lnTo>
                    <a:lnTo>
                      <a:pt x="483" y="248"/>
                    </a:lnTo>
                    <a:lnTo>
                      <a:pt x="481" y="255"/>
                    </a:lnTo>
                    <a:lnTo>
                      <a:pt x="479" y="259"/>
                    </a:lnTo>
                    <a:lnTo>
                      <a:pt x="479" y="266"/>
                    </a:lnTo>
                    <a:lnTo>
                      <a:pt x="478" y="270"/>
                    </a:lnTo>
                    <a:lnTo>
                      <a:pt x="476" y="275"/>
                    </a:lnTo>
                    <a:lnTo>
                      <a:pt x="472" y="280"/>
                    </a:lnTo>
                    <a:lnTo>
                      <a:pt x="470" y="284"/>
                    </a:lnTo>
                    <a:lnTo>
                      <a:pt x="469" y="289"/>
                    </a:lnTo>
                    <a:lnTo>
                      <a:pt x="467" y="295"/>
                    </a:lnTo>
                    <a:lnTo>
                      <a:pt x="463" y="300"/>
                    </a:lnTo>
                    <a:lnTo>
                      <a:pt x="462" y="303"/>
                    </a:lnTo>
                    <a:lnTo>
                      <a:pt x="458" y="308"/>
                    </a:lnTo>
                    <a:lnTo>
                      <a:pt x="456" y="312"/>
                    </a:lnTo>
                    <a:lnTo>
                      <a:pt x="453" y="317"/>
                    </a:lnTo>
                    <a:lnTo>
                      <a:pt x="451" y="322"/>
                    </a:lnTo>
                    <a:lnTo>
                      <a:pt x="447" y="326"/>
                    </a:lnTo>
                    <a:lnTo>
                      <a:pt x="445" y="331"/>
                    </a:lnTo>
                    <a:lnTo>
                      <a:pt x="442" y="334"/>
                    </a:lnTo>
                    <a:lnTo>
                      <a:pt x="438" y="339"/>
                    </a:lnTo>
                    <a:lnTo>
                      <a:pt x="433" y="342"/>
                    </a:lnTo>
                    <a:lnTo>
                      <a:pt x="431" y="347"/>
                    </a:lnTo>
                    <a:lnTo>
                      <a:pt x="426" y="350"/>
                    </a:lnTo>
                    <a:lnTo>
                      <a:pt x="422" y="355"/>
                    </a:lnTo>
                    <a:lnTo>
                      <a:pt x="419" y="358"/>
                    </a:lnTo>
                    <a:lnTo>
                      <a:pt x="415" y="362"/>
                    </a:lnTo>
                    <a:lnTo>
                      <a:pt x="410" y="365"/>
                    </a:lnTo>
                    <a:lnTo>
                      <a:pt x="408" y="369"/>
                    </a:lnTo>
                    <a:lnTo>
                      <a:pt x="402" y="372"/>
                    </a:lnTo>
                    <a:lnTo>
                      <a:pt x="397" y="376"/>
                    </a:lnTo>
                    <a:lnTo>
                      <a:pt x="392" y="378"/>
                    </a:lnTo>
                    <a:lnTo>
                      <a:pt x="388" y="381"/>
                    </a:lnTo>
                    <a:lnTo>
                      <a:pt x="383" y="384"/>
                    </a:lnTo>
                    <a:lnTo>
                      <a:pt x="379" y="387"/>
                    </a:lnTo>
                    <a:lnTo>
                      <a:pt x="374" y="389"/>
                    </a:lnTo>
                    <a:lnTo>
                      <a:pt x="368" y="394"/>
                    </a:lnTo>
                    <a:lnTo>
                      <a:pt x="363" y="395"/>
                    </a:lnTo>
                    <a:lnTo>
                      <a:pt x="358" y="398"/>
                    </a:lnTo>
                    <a:lnTo>
                      <a:pt x="352" y="400"/>
                    </a:lnTo>
                    <a:lnTo>
                      <a:pt x="347" y="403"/>
                    </a:lnTo>
                    <a:lnTo>
                      <a:pt x="342" y="405"/>
                    </a:lnTo>
                    <a:lnTo>
                      <a:pt x="338" y="408"/>
                    </a:lnTo>
                    <a:lnTo>
                      <a:pt x="331" y="409"/>
                    </a:lnTo>
                    <a:lnTo>
                      <a:pt x="325" y="411"/>
                    </a:lnTo>
                    <a:lnTo>
                      <a:pt x="320" y="412"/>
                    </a:lnTo>
                    <a:lnTo>
                      <a:pt x="315" y="415"/>
                    </a:lnTo>
                    <a:lnTo>
                      <a:pt x="309" y="415"/>
                    </a:lnTo>
                    <a:lnTo>
                      <a:pt x="302" y="417"/>
                    </a:lnTo>
                    <a:lnTo>
                      <a:pt x="297" y="419"/>
                    </a:lnTo>
                    <a:lnTo>
                      <a:pt x="291" y="419"/>
                    </a:lnTo>
                    <a:lnTo>
                      <a:pt x="286" y="420"/>
                    </a:lnTo>
                    <a:lnTo>
                      <a:pt x="279" y="420"/>
                    </a:lnTo>
                    <a:lnTo>
                      <a:pt x="274" y="422"/>
                    </a:lnTo>
                    <a:lnTo>
                      <a:pt x="266" y="423"/>
                    </a:lnTo>
                    <a:lnTo>
                      <a:pt x="261" y="423"/>
                    </a:lnTo>
                    <a:lnTo>
                      <a:pt x="256" y="423"/>
                    </a:lnTo>
                    <a:lnTo>
                      <a:pt x="250" y="423"/>
                    </a:lnTo>
                    <a:lnTo>
                      <a:pt x="243" y="423"/>
                    </a:lnTo>
                    <a:lnTo>
                      <a:pt x="236" y="423"/>
                    </a:lnTo>
                    <a:lnTo>
                      <a:pt x="231" y="423"/>
                    </a:lnTo>
                    <a:lnTo>
                      <a:pt x="223" y="423"/>
                    </a:lnTo>
                    <a:lnTo>
                      <a:pt x="218" y="423"/>
                    </a:lnTo>
                    <a:lnTo>
                      <a:pt x="211" y="422"/>
                    </a:lnTo>
                    <a:lnTo>
                      <a:pt x="206" y="420"/>
                    </a:lnTo>
                    <a:lnTo>
                      <a:pt x="198" y="420"/>
                    </a:lnTo>
                    <a:lnTo>
                      <a:pt x="193" y="419"/>
                    </a:lnTo>
                    <a:lnTo>
                      <a:pt x="188" y="419"/>
                    </a:lnTo>
                    <a:lnTo>
                      <a:pt x="182" y="417"/>
                    </a:lnTo>
                    <a:lnTo>
                      <a:pt x="177" y="415"/>
                    </a:lnTo>
                    <a:lnTo>
                      <a:pt x="171" y="415"/>
                    </a:lnTo>
                    <a:lnTo>
                      <a:pt x="164" y="412"/>
                    </a:lnTo>
                    <a:lnTo>
                      <a:pt x="159" y="411"/>
                    </a:lnTo>
                    <a:lnTo>
                      <a:pt x="154" y="409"/>
                    </a:lnTo>
                    <a:lnTo>
                      <a:pt x="148" y="408"/>
                    </a:lnTo>
                    <a:lnTo>
                      <a:pt x="143" y="405"/>
                    </a:lnTo>
                    <a:lnTo>
                      <a:pt x="137" y="403"/>
                    </a:lnTo>
                    <a:lnTo>
                      <a:pt x="132" y="400"/>
                    </a:lnTo>
                    <a:lnTo>
                      <a:pt x="127" y="398"/>
                    </a:lnTo>
                    <a:lnTo>
                      <a:pt x="121" y="395"/>
                    </a:lnTo>
                    <a:lnTo>
                      <a:pt x="116" y="394"/>
                    </a:lnTo>
                    <a:lnTo>
                      <a:pt x="112" y="389"/>
                    </a:lnTo>
                    <a:lnTo>
                      <a:pt x="107" y="387"/>
                    </a:lnTo>
                    <a:lnTo>
                      <a:pt x="102" y="384"/>
                    </a:lnTo>
                    <a:lnTo>
                      <a:pt x="98" y="381"/>
                    </a:lnTo>
                    <a:lnTo>
                      <a:pt x="91" y="378"/>
                    </a:lnTo>
                    <a:lnTo>
                      <a:pt x="89" y="376"/>
                    </a:lnTo>
                    <a:lnTo>
                      <a:pt x="84" y="372"/>
                    </a:lnTo>
                    <a:lnTo>
                      <a:pt x="78" y="369"/>
                    </a:lnTo>
                    <a:lnTo>
                      <a:pt x="77" y="365"/>
                    </a:lnTo>
                    <a:lnTo>
                      <a:pt x="71" y="362"/>
                    </a:lnTo>
                    <a:lnTo>
                      <a:pt x="68" y="358"/>
                    </a:lnTo>
                    <a:lnTo>
                      <a:pt x="62" y="355"/>
                    </a:lnTo>
                    <a:lnTo>
                      <a:pt x="59" y="350"/>
                    </a:lnTo>
                    <a:lnTo>
                      <a:pt x="55" y="347"/>
                    </a:lnTo>
                    <a:lnTo>
                      <a:pt x="52" y="342"/>
                    </a:lnTo>
                    <a:lnTo>
                      <a:pt x="48" y="339"/>
                    </a:lnTo>
                    <a:lnTo>
                      <a:pt x="44" y="334"/>
                    </a:lnTo>
                    <a:lnTo>
                      <a:pt x="41" y="331"/>
                    </a:lnTo>
                    <a:lnTo>
                      <a:pt x="37" y="326"/>
                    </a:lnTo>
                    <a:lnTo>
                      <a:pt x="35" y="322"/>
                    </a:lnTo>
                    <a:lnTo>
                      <a:pt x="32" y="317"/>
                    </a:lnTo>
                    <a:lnTo>
                      <a:pt x="30" y="312"/>
                    </a:lnTo>
                    <a:lnTo>
                      <a:pt x="26" y="308"/>
                    </a:lnTo>
                    <a:lnTo>
                      <a:pt x="23" y="303"/>
                    </a:lnTo>
                    <a:lnTo>
                      <a:pt x="21" y="300"/>
                    </a:lnTo>
                    <a:lnTo>
                      <a:pt x="19" y="295"/>
                    </a:lnTo>
                    <a:lnTo>
                      <a:pt x="18" y="289"/>
                    </a:lnTo>
                    <a:lnTo>
                      <a:pt x="14" y="284"/>
                    </a:lnTo>
                    <a:lnTo>
                      <a:pt x="12" y="280"/>
                    </a:lnTo>
                    <a:lnTo>
                      <a:pt x="10" y="275"/>
                    </a:lnTo>
                    <a:lnTo>
                      <a:pt x="9" y="270"/>
                    </a:lnTo>
                    <a:lnTo>
                      <a:pt x="7" y="266"/>
                    </a:lnTo>
                    <a:lnTo>
                      <a:pt x="5" y="259"/>
                    </a:lnTo>
                    <a:lnTo>
                      <a:pt x="5" y="255"/>
                    </a:lnTo>
                    <a:lnTo>
                      <a:pt x="3" y="248"/>
                    </a:lnTo>
                    <a:lnTo>
                      <a:pt x="3" y="244"/>
                    </a:lnTo>
                    <a:lnTo>
                      <a:pt x="1" y="239"/>
                    </a:lnTo>
                    <a:lnTo>
                      <a:pt x="1" y="234"/>
                    </a:lnTo>
                    <a:lnTo>
                      <a:pt x="0" y="228"/>
                    </a:lnTo>
                    <a:lnTo>
                      <a:pt x="0" y="223"/>
                    </a:lnTo>
                    <a:lnTo>
                      <a:pt x="0" y="217"/>
                    </a:lnTo>
                    <a:lnTo>
                      <a:pt x="0" y="212"/>
                    </a:lnTo>
                    <a:lnTo>
                      <a:pt x="0" y="208"/>
                    </a:lnTo>
                    <a:lnTo>
                      <a:pt x="0" y="202"/>
                    </a:lnTo>
                    <a:lnTo>
                      <a:pt x="0" y="195"/>
                    </a:lnTo>
                    <a:lnTo>
                      <a:pt x="1" y="191"/>
                    </a:lnTo>
                    <a:lnTo>
                      <a:pt x="1" y="184"/>
                    </a:lnTo>
                    <a:lnTo>
                      <a:pt x="3" y="181"/>
                    </a:lnTo>
                    <a:lnTo>
                      <a:pt x="3" y="175"/>
                    </a:lnTo>
                    <a:lnTo>
                      <a:pt x="5" y="170"/>
                    </a:lnTo>
                    <a:lnTo>
                      <a:pt x="5" y="166"/>
                    </a:lnTo>
                    <a:lnTo>
                      <a:pt x="7" y="161"/>
                    </a:lnTo>
                    <a:lnTo>
                      <a:pt x="9" y="155"/>
                    </a:lnTo>
                    <a:lnTo>
                      <a:pt x="10" y="150"/>
                    </a:lnTo>
                    <a:lnTo>
                      <a:pt x="12" y="145"/>
                    </a:lnTo>
                    <a:lnTo>
                      <a:pt x="14" y="142"/>
                    </a:lnTo>
                    <a:lnTo>
                      <a:pt x="18" y="136"/>
                    </a:lnTo>
                    <a:lnTo>
                      <a:pt x="18" y="133"/>
                    </a:lnTo>
                    <a:lnTo>
                      <a:pt x="21" y="127"/>
                    </a:lnTo>
                    <a:lnTo>
                      <a:pt x="21" y="122"/>
                    </a:lnTo>
                    <a:lnTo>
                      <a:pt x="25" y="117"/>
                    </a:lnTo>
                    <a:lnTo>
                      <a:pt x="28" y="113"/>
                    </a:lnTo>
                    <a:lnTo>
                      <a:pt x="30" y="109"/>
                    </a:lnTo>
                    <a:lnTo>
                      <a:pt x="34" y="105"/>
                    </a:lnTo>
                    <a:lnTo>
                      <a:pt x="35" y="100"/>
                    </a:lnTo>
                    <a:lnTo>
                      <a:pt x="41" y="97"/>
                    </a:lnTo>
                    <a:lnTo>
                      <a:pt x="41" y="92"/>
                    </a:lnTo>
                    <a:lnTo>
                      <a:pt x="44" y="88"/>
                    </a:lnTo>
                    <a:lnTo>
                      <a:pt x="50" y="83"/>
                    </a:lnTo>
                    <a:lnTo>
                      <a:pt x="53" y="80"/>
                    </a:lnTo>
                    <a:lnTo>
                      <a:pt x="57" y="77"/>
                    </a:lnTo>
                    <a:lnTo>
                      <a:pt x="60" y="72"/>
                    </a:lnTo>
                    <a:lnTo>
                      <a:pt x="64" y="69"/>
                    </a:lnTo>
                    <a:lnTo>
                      <a:pt x="68" y="67"/>
                    </a:lnTo>
                    <a:lnTo>
                      <a:pt x="71" y="63"/>
                    </a:lnTo>
                    <a:lnTo>
                      <a:pt x="77" y="58"/>
                    </a:lnTo>
                    <a:lnTo>
                      <a:pt x="78" y="55"/>
                    </a:lnTo>
                    <a:lnTo>
                      <a:pt x="84" y="52"/>
                    </a:lnTo>
                    <a:lnTo>
                      <a:pt x="87" y="49"/>
                    </a:lnTo>
                    <a:lnTo>
                      <a:pt x="91" y="45"/>
                    </a:lnTo>
                    <a:lnTo>
                      <a:pt x="98" y="42"/>
                    </a:lnTo>
                    <a:lnTo>
                      <a:pt x="102" y="41"/>
                    </a:lnTo>
                    <a:lnTo>
                      <a:pt x="107" y="36"/>
                    </a:lnTo>
                    <a:lnTo>
                      <a:pt x="112" y="35"/>
                    </a:lnTo>
                    <a:lnTo>
                      <a:pt x="116" y="31"/>
                    </a:lnTo>
                    <a:lnTo>
                      <a:pt x="121" y="28"/>
                    </a:lnTo>
                    <a:lnTo>
                      <a:pt x="125" y="25"/>
                    </a:lnTo>
                    <a:lnTo>
                      <a:pt x="130" y="24"/>
                    </a:lnTo>
                    <a:lnTo>
                      <a:pt x="136" y="20"/>
                    </a:lnTo>
                    <a:lnTo>
                      <a:pt x="141" y="19"/>
                    </a:lnTo>
                    <a:lnTo>
                      <a:pt x="146" y="17"/>
                    </a:lnTo>
                    <a:lnTo>
                      <a:pt x="152" y="16"/>
                    </a:lnTo>
                    <a:lnTo>
                      <a:pt x="157" y="13"/>
                    </a:lnTo>
                    <a:lnTo>
                      <a:pt x="161" y="13"/>
                    </a:lnTo>
                    <a:lnTo>
                      <a:pt x="166" y="10"/>
                    </a:lnTo>
                    <a:lnTo>
                      <a:pt x="173" y="8"/>
                    </a:lnTo>
                    <a:lnTo>
                      <a:pt x="179" y="6"/>
                    </a:lnTo>
                    <a:lnTo>
                      <a:pt x="184" y="5"/>
                    </a:lnTo>
                    <a:lnTo>
                      <a:pt x="189" y="5"/>
                    </a:lnTo>
                    <a:lnTo>
                      <a:pt x="195" y="3"/>
                    </a:lnTo>
                    <a:lnTo>
                      <a:pt x="202" y="2"/>
                    </a:lnTo>
                    <a:lnTo>
                      <a:pt x="207" y="2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32" y="0"/>
                    </a:lnTo>
                    <a:lnTo>
                      <a:pt x="232" y="5"/>
                    </a:lnTo>
                    <a:lnTo>
                      <a:pt x="232" y="6"/>
                    </a:lnTo>
                    <a:lnTo>
                      <a:pt x="232" y="10"/>
                    </a:lnTo>
                    <a:lnTo>
                      <a:pt x="232" y="14"/>
                    </a:lnTo>
                    <a:lnTo>
                      <a:pt x="232" y="17"/>
                    </a:lnTo>
                    <a:lnTo>
                      <a:pt x="232" y="20"/>
                    </a:lnTo>
                    <a:lnTo>
                      <a:pt x="232" y="25"/>
                    </a:lnTo>
                    <a:lnTo>
                      <a:pt x="232" y="28"/>
                    </a:lnTo>
                    <a:lnTo>
                      <a:pt x="227" y="28"/>
                    </a:lnTo>
                    <a:lnTo>
                      <a:pt x="223" y="28"/>
                    </a:lnTo>
                    <a:lnTo>
                      <a:pt x="220" y="30"/>
                    </a:lnTo>
                    <a:lnTo>
                      <a:pt x="214" y="30"/>
                    </a:lnTo>
                    <a:lnTo>
                      <a:pt x="209" y="31"/>
                    </a:lnTo>
                    <a:lnTo>
                      <a:pt x="206" y="31"/>
                    </a:lnTo>
                    <a:lnTo>
                      <a:pt x="202" y="31"/>
                    </a:lnTo>
                    <a:lnTo>
                      <a:pt x="197" y="33"/>
                    </a:lnTo>
                    <a:lnTo>
                      <a:pt x="193" y="35"/>
                    </a:lnTo>
                    <a:lnTo>
                      <a:pt x="189" y="36"/>
                    </a:lnTo>
                    <a:lnTo>
                      <a:pt x="184" y="36"/>
                    </a:lnTo>
                    <a:lnTo>
                      <a:pt x="182" y="38"/>
                    </a:lnTo>
                    <a:lnTo>
                      <a:pt x="179" y="39"/>
                    </a:lnTo>
                    <a:lnTo>
                      <a:pt x="173" y="41"/>
                    </a:lnTo>
                    <a:lnTo>
                      <a:pt x="170" y="42"/>
                    </a:lnTo>
                    <a:lnTo>
                      <a:pt x="166" y="44"/>
                    </a:lnTo>
                    <a:lnTo>
                      <a:pt x="161" y="45"/>
                    </a:lnTo>
                    <a:lnTo>
                      <a:pt x="159" y="47"/>
                    </a:lnTo>
                    <a:lnTo>
                      <a:pt x="155" y="49"/>
                    </a:lnTo>
                    <a:lnTo>
                      <a:pt x="152" y="50"/>
                    </a:lnTo>
                    <a:lnTo>
                      <a:pt x="145" y="53"/>
                    </a:lnTo>
                    <a:lnTo>
                      <a:pt x="139" y="58"/>
                    </a:lnTo>
                    <a:lnTo>
                      <a:pt x="132" y="63"/>
                    </a:lnTo>
                    <a:lnTo>
                      <a:pt x="125" y="69"/>
                    </a:lnTo>
                    <a:lnTo>
                      <a:pt x="120" y="74"/>
                    </a:lnTo>
                    <a:lnTo>
                      <a:pt x="114" y="80"/>
                    </a:lnTo>
                    <a:lnTo>
                      <a:pt x="109" y="83"/>
                    </a:lnTo>
                    <a:lnTo>
                      <a:pt x="103" y="89"/>
                    </a:lnTo>
                    <a:lnTo>
                      <a:pt x="102" y="92"/>
                    </a:lnTo>
                    <a:lnTo>
                      <a:pt x="98" y="94"/>
                    </a:lnTo>
                    <a:lnTo>
                      <a:pt x="96" y="99"/>
                    </a:lnTo>
                    <a:lnTo>
                      <a:pt x="93" y="102"/>
                    </a:lnTo>
                    <a:lnTo>
                      <a:pt x="91" y="103"/>
                    </a:lnTo>
                    <a:lnTo>
                      <a:pt x="89" y="106"/>
                    </a:lnTo>
                    <a:lnTo>
                      <a:pt x="86" y="111"/>
                    </a:lnTo>
                    <a:lnTo>
                      <a:pt x="86" y="113"/>
                    </a:lnTo>
                    <a:lnTo>
                      <a:pt x="82" y="116"/>
                    </a:lnTo>
                    <a:lnTo>
                      <a:pt x="80" y="119"/>
                    </a:lnTo>
                    <a:lnTo>
                      <a:pt x="80" y="122"/>
                    </a:lnTo>
                    <a:lnTo>
                      <a:pt x="78" y="127"/>
                    </a:lnTo>
                    <a:lnTo>
                      <a:pt x="77" y="130"/>
                    </a:lnTo>
                    <a:lnTo>
                      <a:pt x="75" y="133"/>
                    </a:lnTo>
                    <a:lnTo>
                      <a:pt x="73" y="138"/>
                    </a:lnTo>
                    <a:lnTo>
                      <a:pt x="73" y="141"/>
                    </a:lnTo>
                    <a:lnTo>
                      <a:pt x="71" y="144"/>
                    </a:lnTo>
                    <a:lnTo>
                      <a:pt x="71" y="147"/>
                    </a:lnTo>
                    <a:lnTo>
                      <a:pt x="69" y="152"/>
                    </a:lnTo>
                    <a:lnTo>
                      <a:pt x="69" y="155"/>
                    </a:lnTo>
                    <a:lnTo>
                      <a:pt x="68" y="158"/>
                    </a:lnTo>
                    <a:lnTo>
                      <a:pt x="68" y="163"/>
                    </a:lnTo>
                    <a:lnTo>
                      <a:pt x="68" y="166"/>
                    </a:lnTo>
                    <a:lnTo>
                      <a:pt x="68" y="170"/>
                    </a:lnTo>
                    <a:lnTo>
                      <a:pt x="66" y="173"/>
                    </a:lnTo>
                    <a:lnTo>
                      <a:pt x="66" y="177"/>
                    </a:lnTo>
                    <a:lnTo>
                      <a:pt x="66" y="181"/>
                    </a:lnTo>
                    <a:lnTo>
                      <a:pt x="66" y="184"/>
                    </a:lnTo>
                    <a:lnTo>
                      <a:pt x="66" y="189"/>
                    </a:lnTo>
                    <a:lnTo>
                      <a:pt x="66" y="194"/>
                    </a:lnTo>
                    <a:lnTo>
                      <a:pt x="66" y="197"/>
                    </a:lnTo>
                    <a:lnTo>
                      <a:pt x="68" y="202"/>
                    </a:lnTo>
                    <a:lnTo>
                      <a:pt x="68" y="205"/>
                    </a:lnTo>
                    <a:lnTo>
                      <a:pt x="68" y="208"/>
                    </a:lnTo>
                    <a:lnTo>
                      <a:pt x="68" y="212"/>
                    </a:lnTo>
                    <a:lnTo>
                      <a:pt x="69" y="217"/>
                    </a:lnTo>
                    <a:lnTo>
                      <a:pt x="69" y="220"/>
                    </a:lnTo>
                    <a:lnTo>
                      <a:pt x="71" y="225"/>
                    </a:lnTo>
                    <a:lnTo>
                      <a:pt x="71" y="228"/>
                    </a:lnTo>
                    <a:lnTo>
                      <a:pt x="73" y="231"/>
                    </a:lnTo>
                    <a:lnTo>
                      <a:pt x="75" y="236"/>
                    </a:lnTo>
                    <a:lnTo>
                      <a:pt x="77" y="239"/>
                    </a:lnTo>
                    <a:lnTo>
                      <a:pt x="77" y="244"/>
                    </a:lnTo>
                    <a:lnTo>
                      <a:pt x="80" y="247"/>
                    </a:lnTo>
                    <a:lnTo>
                      <a:pt x="80" y="250"/>
                    </a:lnTo>
                    <a:lnTo>
                      <a:pt x="82" y="253"/>
                    </a:lnTo>
                    <a:lnTo>
                      <a:pt x="86" y="256"/>
                    </a:lnTo>
                    <a:lnTo>
                      <a:pt x="87" y="261"/>
                    </a:lnTo>
                    <a:lnTo>
                      <a:pt x="89" y="264"/>
                    </a:lnTo>
                    <a:lnTo>
                      <a:pt x="91" y="267"/>
                    </a:lnTo>
                    <a:lnTo>
                      <a:pt x="93" y="270"/>
                    </a:lnTo>
                    <a:lnTo>
                      <a:pt x="98" y="275"/>
                    </a:lnTo>
                    <a:lnTo>
                      <a:pt x="98" y="277"/>
                    </a:lnTo>
                    <a:lnTo>
                      <a:pt x="102" y="280"/>
                    </a:lnTo>
                    <a:lnTo>
                      <a:pt x="103" y="283"/>
                    </a:lnTo>
                    <a:lnTo>
                      <a:pt x="107" y="286"/>
                    </a:lnTo>
                    <a:lnTo>
                      <a:pt x="112" y="291"/>
                    </a:lnTo>
                    <a:lnTo>
                      <a:pt x="120" y="297"/>
                    </a:lnTo>
                    <a:lnTo>
                      <a:pt x="125" y="301"/>
                    </a:lnTo>
                    <a:lnTo>
                      <a:pt x="132" y="308"/>
                    </a:lnTo>
                    <a:lnTo>
                      <a:pt x="136" y="309"/>
                    </a:lnTo>
                    <a:lnTo>
                      <a:pt x="139" y="312"/>
                    </a:lnTo>
                    <a:lnTo>
                      <a:pt x="143" y="314"/>
                    </a:lnTo>
                    <a:lnTo>
                      <a:pt x="146" y="317"/>
                    </a:lnTo>
                    <a:lnTo>
                      <a:pt x="148" y="317"/>
                    </a:lnTo>
                    <a:lnTo>
                      <a:pt x="152" y="320"/>
                    </a:lnTo>
                    <a:lnTo>
                      <a:pt x="157" y="322"/>
                    </a:lnTo>
                    <a:lnTo>
                      <a:pt x="161" y="325"/>
                    </a:lnTo>
                    <a:lnTo>
                      <a:pt x="164" y="326"/>
                    </a:lnTo>
                    <a:lnTo>
                      <a:pt x="168" y="328"/>
                    </a:lnTo>
                    <a:lnTo>
                      <a:pt x="173" y="330"/>
                    </a:lnTo>
                    <a:lnTo>
                      <a:pt x="177" y="333"/>
                    </a:lnTo>
                    <a:lnTo>
                      <a:pt x="180" y="333"/>
                    </a:lnTo>
                    <a:lnTo>
                      <a:pt x="184" y="334"/>
                    </a:lnTo>
                    <a:lnTo>
                      <a:pt x="188" y="334"/>
                    </a:lnTo>
                    <a:lnTo>
                      <a:pt x="193" y="337"/>
                    </a:lnTo>
                    <a:lnTo>
                      <a:pt x="197" y="337"/>
                    </a:lnTo>
                    <a:lnTo>
                      <a:pt x="202" y="339"/>
                    </a:lnTo>
                    <a:lnTo>
                      <a:pt x="206" y="341"/>
                    </a:lnTo>
                    <a:lnTo>
                      <a:pt x="211" y="341"/>
                    </a:lnTo>
                    <a:lnTo>
                      <a:pt x="214" y="341"/>
                    </a:lnTo>
                    <a:lnTo>
                      <a:pt x="220" y="342"/>
                    </a:lnTo>
                    <a:lnTo>
                      <a:pt x="223" y="342"/>
                    </a:lnTo>
                    <a:lnTo>
                      <a:pt x="229" y="344"/>
                    </a:lnTo>
                    <a:lnTo>
                      <a:pt x="232" y="344"/>
                    </a:lnTo>
                    <a:lnTo>
                      <a:pt x="238" y="345"/>
                    </a:lnTo>
                    <a:lnTo>
                      <a:pt x="243" y="345"/>
                    </a:lnTo>
                    <a:lnTo>
                      <a:pt x="248" y="345"/>
                    </a:lnTo>
                    <a:lnTo>
                      <a:pt x="248" y="3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auto">
              <a:xfrm>
                <a:off x="3128" y="2061"/>
                <a:ext cx="47" cy="2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4" y="0"/>
                  </a:cxn>
                  <a:cxn ang="0">
                    <a:pos x="30" y="2"/>
                  </a:cxn>
                  <a:cxn ang="0">
                    <a:pos x="47" y="16"/>
                  </a:cxn>
                  <a:cxn ang="0">
                    <a:pos x="30" y="28"/>
                  </a:cxn>
                  <a:cxn ang="0">
                    <a:pos x="14" y="28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47" h="28">
                    <a:moveTo>
                      <a:pt x="0" y="16"/>
                    </a:moveTo>
                    <a:lnTo>
                      <a:pt x="14" y="0"/>
                    </a:lnTo>
                    <a:lnTo>
                      <a:pt x="30" y="2"/>
                    </a:lnTo>
                    <a:lnTo>
                      <a:pt x="47" y="16"/>
                    </a:lnTo>
                    <a:lnTo>
                      <a:pt x="30" y="28"/>
                    </a:lnTo>
                    <a:lnTo>
                      <a:pt x="14" y="28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auto">
              <a:xfrm>
                <a:off x="2731" y="2400"/>
                <a:ext cx="177" cy="11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2" y="3"/>
                  </a:cxn>
                  <a:cxn ang="0">
                    <a:pos x="41" y="6"/>
                  </a:cxn>
                  <a:cxn ang="0">
                    <a:pos x="50" y="12"/>
                  </a:cxn>
                  <a:cxn ang="0">
                    <a:pos x="59" y="19"/>
                  </a:cxn>
                  <a:cxn ang="0">
                    <a:pos x="69" y="25"/>
                  </a:cxn>
                  <a:cxn ang="0">
                    <a:pos x="82" y="33"/>
                  </a:cxn>
                  <a:cxn ang="0">
                    <a:pos x="93" y="39"/>
                  </a:cxn>
                  <a:cxn ang="0">
                    <a:pos x="103" y="45"/>
                  </a:cxn>
                  <a:cxn ang="0">
                    <a:pos x="114" y="48"/>
                  </a:cxn>
                  <a:cxn ang="0">
                    <a:pos x="128" y="48"/>
                  </a:cxn>
                  <a:cxn ang="0">
                    <a:pos x="139" y="48"/>
                  </a:cxn>
                  <a:cxn ang="0">
                    <a:pos x="150" y="48"/>
                  </a:cxn>
                  <a:cxn ang="0">
                    <a:pos x="161" y="48"/>
                  </a:cxn>
                  <a:cxn ang="0">
                    <a:pos x="171" y="48"/>
                  </a:cxn>
                  <a:cxn ang="0">
                    <a:pos x="143" y="112"/>
                  </a:cxn>
                  <a:cxn ang="0">
                    <a:pos x="141" y="111"/>
                  </a:cxn>
                  <a:cxn ang="0">
                    <a:pos x="137" y="103"/>
                  </a:cxn>
                  <a:cxn ang="0">
                    <a:pos x="127" y="95"/>
                  </a:cxn>
                  <a:cxn ang="0">
                    <a:pos x="120" y="89"/>
                  </a:cxn>
                  <a:cxn ang="0">
                    <a:pos x="112" y="81"/>
                  </a:cxn>
                  <a:cxn ang="0">
                    <a:pos x="103" y="76"/>
                  </a:cxn>
                  <a:cxn ang="0">
                    <a:pos x="96" y="70"/>
                  </a:cxn>
                  <a:cxn ang="0">
                    <a:pos x="89" y="66"/>
                  </a:cxn>
                  <a:cxn ang="0">
                    <a:pos x="84" y="64"/>
                  </a:cxn>
                  <a:cxn ang="0">
                    <a:pos x="75" y="61"/>
                  </a:cxn>
                  <a:cxn ang="0">
                    <a:pos x="68" y="59"/>
                  </a:cxn>
                  <a:cxn ang="0">
                    <a:pos x="60" y="59"/>
                  </a:cxn>
                  <a:cxn ang="0">
                    <a:pos x="53" y="61"/>
                  </a:cxn>
                  <a:cxn ang="0">
                    <a:pos x="44" y="61"/>
                  </a:cxn>
                  <a:cxn ang="0">
                    <a:pos x="35" y="62"/>
                  </a:cxn>
                  <a:cxn ang="0">
                    <a:pos x="26" y="61"/>
                  </a:cxn>
                  <a:cxn ang="0">
                    <a:pos x="17" y="61"/>
                  </a:cxn>
                  <a:cxn ang="0">
                    <a:pos x="10" y="61"/>
                  </a:cxn>
                  <a:cxn ang="0">
                    <a:pos x="5" y="61"/>
                  </a:cxn>
                  <a:cxn ang="0">
                    <a:pos x="0" y="61"/>
                  </a:cxn>
                  <a:cxn ang="0">
                    <a:pos x="25" y="0"/>
                  </a:cxn>
                </a:cxnLst>
                <a:rect l="0" t="0" r="r" b="b"/>
                <a:pathLst>
                  <a:path w="177" h="112">
                    <a:moveTo>
                      <a:pt x="25" y="0"/>
                    </a:moveTo>
                    <a:lnTo>
                      <a:pt x="26" y="0"/>
                    </a:lnTo>
                    <a:lnTo>
                      <a:pt x="32" y="2"/>
                    </a:lnTo>
                    <a:lnTo>
                      <a:pt x="32" y="3"/>
                    </a:lnTo>
                    <a:lnTo>
                      <a:pt x="35" y="6"/>
                    </a:lnTo>
                    <a:lnTo>
                      <a:pt x="41" y="6"/>
                    </a:lnTo>
                    <a:lnTo>
                      <a:pt x="46" y="9"/>
                    </a:lnTo>
                    <a:lnTo>
                      <a:pt x="50" y="12"/>
                    </a:lnTo>
                    <a:lnTo>
                      <a:pt x="53" y="16"/>
                    </a:lnTo>
                    <a:lnTo>
                      <a:pt x="59" y="19"/>
                    </a:lnTo>
                    <a:lnTo>
                      <a:pt x="66" y="22"/>
                    </a:lnTo>
                    <a:lnTo>
                      <a:pt x="69" y="25"/>
                    </a:lnTo>
                    <a:lnTo>
                      <a:pt x="77" y="30"/>
                    </a:lnTo>
                    <a:lnTo>
                      <a:pt x="82" y="33"/>
                    </a:lnTo>
                    <a:lnTo>
                      <a:pt x="87" y="37"/>
                    </a:lnTo>
                    <a:lnTo>
                      <a:pt x="93" y="39"/>
                    </a:lnTo>
                    <a:lnTo>
                      <a:pt x="98" y="42"/>
                    </a:lnTo>
                    <a:lnTo>
                      <a:pt x="103" y="45"/>
                    </a:lnTo>
                    <a:lnTo>
                      <a:pt x="109" y="47"/>
                    </a:lnTo>
                    <a:lnTo>
                      <a:pt x="114" y="48"/>
                    </a:lnTo>
                    <a:lnTo>
                      <a:pt x="121" y="48"/>
                    </a:lnTo>
                    <a:lnTo>
                      <a:pt x="128" y="48"/>
                    </a:lnTo>
                    <a:lnTo>
                      <a:pt x="134" y="50"/>
                    </a:lnTo>
                    <a:lnTo>
                      <a:pt x="139" y="48"/>
                    </a:lnTo>
                    <a:lnTo>
                      <a:pt x="145" y="48"/>
                    </a:lnTo>
                    <a:lnTo>
                      <a:pt x="150" y="48"/>
                    </a:lnTo>
                    <a:lnTo>
                      <a:pt x="157" y="48"/>
                    </a:lnTo>
                    <a:lnTo>
                      <a:pt x="161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7" y="50"/>
                    </a:lnTo>
                    <a:lnTo>
                      <a:pt x="143" y="112"/>
                    </a:lnTo>
                    <a:lnTo>
                      <a:pt x="143" y="111"/>
                    </a:lnTo>
                    <a:lnTo>
                      <a:pt x="141" y="111"/>
                    </a:lnTo>
                    <a:lnTo>
                      <a:pt x="139" y="108"/>
                    </a:lnTo>
                    <a:lnTo>
                      <a:pt x="137" y="103"/>
                    </a:lnTo>
                    <a:lnTo>
                      <a:pt x="132" y="100"/>
                    </a:lnTo>
                    <a:lnTo>
                      <a:pt x="127" y="95"/>
                    </a:lnTo>
                    <a:lnTo>
                      <a:pt x="125" y="90"/>
                    </a:lnTo>
                    <a:lnTo>
                      <a:pt x="120" y="89"/>
                    </a:lnTo>
                    <a:lnTo>
                      <a:pt x="116" y="84"/>
                    </a:lnTo>
                    <a:lnTo>
                      <a:pt x="112" y="81"/>
                    </a:lnTo>
                    <a:lnTo>
                      <a:pt x="107" y="80"/>
                    </a:lnTo>
                    <a:lnTo>
                      <a:pt x="103" y="76"/>
                    </a:lnTo>
                    <a:lnTo>
                      <a:pt x="100" y="72"/>
                    </a:lnTo>
                    <a:lnTo>
                      <a:pt x="96" y="70"/>
                    </a:lnTo>
                    <a:lnTo>
                      <a:pt x="93" y="69"/>
                    </a:lnTo>
                    <a:lnTo>
                      <a:pt x="89" y="66"/>
                    </a:lnTo>
                    <a:lnTo>
                      <a:pt x="86" y="64"/>
                    </a:lnTo>
                    <a:lnTo>
                      <a:pt x="84" y="64"/>
                    </a:lnTo>
                    <a:lnTo>
                      <a:pt x="78" y="61"/>
                    </a:lnTo>
                    <a:lnTo>
                      <a:pt x="75" y="61"/>
                    </a:lnTo>
                    <a:lnTo>
                      <a:pt x="71" y="59"/>
                    </a:lnTo>
                    <a:lnTo>
                      <a:pt x="68" y="59"/>
                    </a:lnTo>
                    <a:lnTo>
                      <a:pt x="64" y="59"/>
                    </a:lnTo>
                    <a:lnTo>
                      <a:pt x="60" y="59"/>
                    </a:lnTo>
                    <a:lnTo>
                      <a:pt x="57" y="61"/>
                    </a:lnTo>
                    <a:lnTo>
                      <a:pt x="53" y="61"/>
                    </a:lnTo>
                    <a:lnTo>
                      <a:pt x="48" y="61"/>
                    </a:lnTo>
                    <a:lnTo>
                      <a:pt x="44" y="61"/>
                    </a:lnTo>
                    <a:lnTo>
                      <a:pt x="39" y="61"/>
                    </a:lnTo>
                    <a:lnTo>
                      <a:pt x="35" y="62"/>
                    </a:lnTo>
                    <a:lnTo>
                      <a:pt x="30" y="61"/>
                    </a:lnTo>
                    <a:lnTo>
                      <a:pt x="26" y="61"/>
                    </a:lnTo>
                    <a:lnTo>
                      <a:pt x="23" y="61"/>
                    </a:lnTo>
                    <a:lnTo>
                      <a:pt x="17" y="61"/>
                    </a:lnTo>
                    <a:lnTo>
                      <a:pt x="14" y="61"/>
                    </a:lnTo>
                    <a:lnTo>
                      <a:pt x="10" y="61"/>
                    </a:lnTo>
                    <a:lnTo>
                      <a:pt x="7" y="61"/>
                    </a:lnTo>
                    <a:lnTo>
                      <a:pt x="5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51" name="Freeform 23"/>
              <p:cNvSpPr>
                <a:spLocks/>
              </p:cNvSpPr>
              <p:nvPr/>
            </p:nvSpPr>
            <p:spPr bwMode="auto">
              <a:xfrm>
                <a:off x="3130" y="2522"/>
                <a:ext cx="179" cy="114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34" y="4"/>
                  </a:cxn>
                  <a:cxn ang="0">
                    <a:pos x="41" y="9"/>
                  </a:cxn>
                  <a:cxn ang="0">
                    <a:pos x="48" y="12"/>
                  </a:cxn>
                  <a:cxn ang="0">
                    <a:pos x="59" y="20"/>
                  </a:cxn>
                  <a:cxn ang="0">
                    <a:pos x="71" y="25"/>
                  </a:cxn>
                  <a:cxn ang="0">
                    <a:pos x="82" y="32"/>
                  </a:cxn>
                  <a:cxn ang="0">
                    <a:pos x="93" y="40"/>
                  </a:cxn>
                  <a:cxn ang="0">
                    <a:pos x="104" y="45"/>
                  </a:cxn>
                  <a:cxn ang="0">
                    <a:pos x="116" y="48"/>
                  </a:cxn>
                  <a:cxn ang="0">
                    <a:pos x="129" y="50"/>
                  </a:cxn>
                  <a:cxn ang="0">
                    <a:pos x="141" y="50"/>
                  </a:cxn>
                  <a:cxn ang="0">
                    <a:pos x="152" y="50"/>
                  </a:cxn>
                  <a:cxn ang="0">
                    <a:pos x="161" y="50"/>
                  </a:cxn>
                  <a:cxn ang="0">
                    <a:pos x="172" y="50"/>
                  </a:cxn>
                  <a:cxn ang="0">
                    <a:pos x="143" y="114"/>
                  </a:cxn>
                  <a:cxn ang="0">
                    <a:pos x="141" y="112"/>
                  </a:cxn>
                  <a:cxn ang="0">
                    <a:pos x="138" y="106"/>
                  </a:cxn>
                  <a:cxn ang="0">
                    <a:pos x="129" y="95"/>
                  </a:cxn>
                  <a:cxn ang="0">
                    <a:pos x="122" y="89"/>
                  </a:cxn>
                  <a:cxn ang="0">
                    <a:pos x="114" y="82"/>
                  </a:cxn>
                  <a:cxn ang="0">
                    <a:pos x="105" y="76"/>
                  </a:cxn>
                  <a:cxn ang="0">
                    <a:pos x="97" y="72"/>
                  </a:cxn>
                  <a:cxn ang="0">
                    <a:pos x="89" y="67"/>
                  </a:cxn>
                  <a:cxn ang="0">
                    <a:pos x="82" y="64"/>
                  </a:cxn>
                  <a:cxn ang="0">
                    <a:pos x="75" y="61"/>
                  </a:cxn>
                  <a:cxn ang="0">
                    <a:pos x="70" y="61"/>
                  </a:cxn>
                  <a:cxn ang="0">
                    <a:pos x="61" y="61"/>
                  </a:cxn>
                  <a:cxn ang="0">
                    <a:pos x="54" y="61"/>
                  </a:cxn>
                  <a:cxn ang="0">
                    <a:pos x="45" y="62"/>
                  </a:cxn>
                  <a:cxn ang="0">
                    <a:pos x="36" y="62"/>
                  </a:cxn>
                  <a:cxn ang="0">
                    <a:pos x="27" y="62"/>
                  </a:cxn>
                  <a:cxn ang="0">
                    <a:pos x="18" y="62"/>
                  </a:cxn>
                  <a:cxn ang="0">
                    <a:pos x="11" y="62"/>
                  </a:cxn>
                  <a:cxn ang="0">
                    <a:pos x="5" y="61"/>
                  </a:cxn>
                  <a:cxn ang="0">
                    <a:pos x="0" y="61"/>
                  </a:cxn>
                  <a:cxn ang="0">
                    <a:pos x="25" y="0"/>
                  </a:cxn>
                </a:cxnLst>
                <a:rect l="0" t="0" r="r" b="b"/>
                <a:pathLst>
                  <a:path w="179" h="114">
                    <a:moveTo>
                      <a:pt x="25" y="0"/>
                    </a:moveTo>
                    <a:lnTo>
                      <a:pt x="27" y="1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7" y="6"/>
                    </a:lnTo>
                    <a:lnTo>
                      <a:pt x="41" y="9"/>
                    </a:lnTo>
                    <a:lnTo>
                      <a:pt x="46" y="11"/>
                    </a:lnTo>
                    <a:lnTo>
                      <a:pt x="48" y="12"/>
                    </a:lnTo>
                    <a:lnTo>
                      <a:pt x="54" y="17"/>
                    </a:lnTo>
                    <a:lnTo>
                      <a:pt x="59" y="20"/>
                    </a:lnTo>
                    <a:lnTo>
                      <a:pt x="66" y="22"/>
                    </a:lnTo>
                    <a:lnTo>
                      <a:pt x="71" y="25"/>
                    </a:lnTo>
                    <a:lnTo>
                      <a:pt x="75" y="29"/>
                    </a:lnTo>
                    <a:lnTo>
                      <a:pt x="82" y="32"/>
                    </a:lnTo>
                    <a:lnTo>
                      <a:pt x="88" y="37"/>
                    </a:lnTo>
                    <a:lnTo>
                      <a:pt x="93" y="40"/>
                    </a:lnTo>
                    <a:lnTo>
                      <a:pt x="98" y="43"/>
                    </a:lnTo>
                    <a:lnTo>
                      <a:pt x="104" y="45"/>
                    </a:lnTo>
                    <a:lnTo>
                      <a:pt x="111" y="48"/>
                    </a:lnTo>
                    <a:lnTo>
                      <a:pt x="116" y="48"/>
                    </a:lnTo>
                    <a:lnTo>
                      <a:pt x="122" y="50"/>
                    </a:lnTo>
                    <a:lnTo>
                      <a:pt x="129" y="50"/>
                    </a:lnTo>
                    <a:lnTo>
                      <a:pt x="134" y="51"/>
                    </a:lnTo>
                    <a:lnTo>
                      <a:pt x="141" y="50"/>
                    </a:lnTo>
                    <a:lnTo>
                      <a:pt x="147" y="50"/>
                    </a:lnTo>
                    <a:lnTo>
                      <a:pt x="152" y="50"/>
                    </a:lnTo>
                    <a:lnTo>
                      <a:pt x="156" y="50"/>
                    </a:lnTo>
                    <a:lnTo>
                      <a:pt x="161" y="50"/>
                    </a:lnTo>
                    <a:lnTo>
                      <a:pt x="166" y="50"/>
                    </a:lnTo>
                    <a:lnTo>
                      <a:pt x="172" y="50"/>
                    </a:lnTo>
                    <a:lnTo>
                      <a:pt x="179" y="51"/>
                    </a:lnTo>
                    <a:lnTo>
                      <a:pt x="143" y="114"/>
                    </a:lnTo>
                    <a:lnTo>
                      <a:pt x="143" y="114"/>
                    </a:lnTo>
                    <a:lnTo>
                      <a:pt x="141" y="112"/>
                    </a:lnTo>
                    <a:lnTo>
                      <a:pt x="141" y="109"/>
                    </a:lnTo>
                    <a:lnTo>
                      <a:pt x="138" y="106"/>
                    </a:lnTo>
                    <a:lnTo>
                      <a:pt x="132" y="101"/>
                    </a:lnTo>
                    <a:lnTo>
                      <a:pt x="129" y="95"/>
                    </a:lnTo>
                    <a:lnTo>
                      <a:pt x="125" y="92"/>
                    </a:lnTo>
                    <a:lnTo>
                      <a:pt x="122" y="89"/>
                    </a:lnTo>
                    <a:lnTo>
                      <a:pt x="118" y="86"/>
                    </a:lnTo>
                    <a:lnTo>
                      <a:pt x="114" y="82"/>
                    </a:lnTo>
                    <a:lnTo>
                      <a:pt x="109" y="79"/>
                    </a:lnTo>
                    <a:lnTo>
                      <a:pt x="105" y="76"/>
                    </a:lnTo>
                    <a:lnTo>
                      <a:pt x="100" y="75"/>
                    </a:lnTo>
                    <a:lnTo>
                      <a:pt x="97" y="72"/>
                    </a:lnTo>
                    <a:lnTo>
                      <a:pt x="95" y="68"/>
                    </a:lnTo>
                    <a:lnTo>
                      <a:pt x="89" y="67"/>
                    </a:lnTo>
                    <a:lnTo>
                      <a:pt x="86" y="64"/>
                    </a:lnTo>
                    <a:lnTo>
                      <a:pt x="82" y="64"/>
                    </a:lnTo>
                    <a:lnTo>
                      <a:pt x="80" y="62"/>
                    </a:lnTo>
                    <a:lnTo>
                      <a:pt x="75" y="61"/>
                    </a:lnTo>
                    <a:lnTo>
                      <a:pt x="71" y="61"/>
                    </a:lnTo>
                    <a:lnTo>
                      <a:pt x="70" y="61"/>
                    </a:lnTo>
                    <a:lnTo>
                      <a:pt x="66" y="61"/>
                    </a:lnTo>
                    <a:lnTo>
                      <a:pt x="61" y="61"/>
                    </a:lnTo>
                    <a:lnTo>
                      <a:pt x="57" y="61"/>
                    </a:lnTo>
                    <a:lnTo>
                      <a:pt x="54" y="61"/>
                    </a:lnTo>
                    <a:lnTo>
                      <a:pt x="48" y="61"/>
                    </a:lnTo>
                    <a:lnTo>
                      <a:pt x="45" y="62"/>
                    </a:lnTo>
                    <a:lnTo>
                      <a:pt x="39" y="62"/>
                    </a:lnTo>
                    <a:lnTo>
                      <a:pt x="36" y="62"/>
                    </a:lnTo>
                    <a:lnTo>
                      <a:pt x="30" y="62"/>
                    </a:lnTo>
                    <a:lnTo>
                      <a:pt x="27" y="62"/>
                    </a:lnTo>
                    <a:lnTo>
                      <a:pt x="23" y="62"/>
                    </a:lnTo>
                    <a:lnTo>
                      <a:pt x="18" y="62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7" y="61"/>
                    </a:lnTo>
                    <a:lnTo>
                      <a:pt x="5" y="61"/>
                    </a:lnTo>
                    <a:lnTo>
                      <a:pt x="2" y="61"/>
                    </a:lnTo>
                    <a:lnTo>
                      <a:pt x="0" y="61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1579" y="1775"/>
              <a:ext cx="454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PPA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431" y="1199"/>
              <a:ext cx="2083" cy="1990"/>
              <a:chOff x="431" y="1199"/>
              <a:chExt cx="2083" cy="1990"/>
            </a:xfrm>
          </p:grpSpPr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1272" y="1199"/>
                <a:ext cx="1153" cy="366"/>
              </a:xfrm>
              <a:custGeom>
                <a:avLst/>
                <a:gdLst/>
                <a:ahLst/>
                <a:cxnLst>
                  <a:cxn ang="0">
                    <a:pos x="59" y="3"/>
                  </a:cxn>
                  <a:cxn ang="0">
                    <a:pos x="84" y="11"/>
                  </a:cxn>
                  <a:cxn ang="0">
                    <a:pos x="116" y="20"/>
                  </a:cxn>
                  <a:cxn ang="0">
                    <a:pos x="155" y="29"/>
                  </a:cxn>
                  <a:cxn ang="0">
                    <a:pos x="200" y="41"/>
                  </a:cxn>
                  <a:cxn ang="0">
                    <a:pos x="246" y="54"/>
                  </a:cxn>
                  <a:cxn ang="0">
                    <a:pos x="297" y="70"/>
                  </a:cxn>
                  <a:cxn ang="0">
                    <a:pos x="344" y="85"/>
                  </a:cxn>
                  <a:cxn ang="0">
                    <a:pos x="393" y="102"/>
                  </a:cxn>
                  <a:cxn ang="0">
                    <a:pos x="435" y="118"/>
                  </a:cxn>
                  <a:cxn ang="0">
                    <a:pos x="478" y="136"/>
                  </a:cxn>
                  <a:cxn ang="0">
                    <a:pos x="523" y="151"/>
                  </a:cxn>
                  <a:cxn ang="0">
                    <a:pos x="567" y="164"/>
                  </a:cxn>
                  <a:cxn ang="0">
                    <a:pos x="612" y="179"/>
                  </a:cxn>
                  <a:cxn ang="0">
                    <a:pos x="655" y="189"/>
                  </a:cxn>
                  <a:cxn ang="0">
                    <a:pos x="696" y="198"/>
                  </a:cxn>
                  <a:cxn ang="0">
                    <a:pos x="738" y="207"/>
                  </a:cxn>
                  <a:cxn ang="0">
                    <a:pos x="775" y="211"/>
                  </a:cxn>
                  <a:cxn ang="0">
                    <a:pos x="811" y="216"/>
                  </a:cxn>
                  <a:cxn ang="0">
                    <a:pos x="846" y="218"/>
                  </a:cxn>
                  <a:cxn ang="0">
                    <a:pos x="876" y="220"/>
                  </a:cxn>
                  <a:cxn ang="0">
                    <a:pos x="911" y="223"/>
                  </a:cxn>
                  <a:cxn ang="0">
                    <a:pos x="948" y="228"/>
                  </a:cxn>
                  <a:cxn ang="0">
                    <a:pos x="984" y="234"/>
                  </a:cxn>
                  <a:cxn ang="0">
                    <a:pos x="1021" y="244"/>
                  </a:cxn>
                  <a:cxn ang="0">
                    <a:pos x="1057" y="252"/>
                  </a:cxn>
                  <a:cxn ang="0">
                    <a:pos x="1088" y="261"/>
                  </a:cxn>
                  <a:cxn ang="0">
                    <a:pos x="1112" y="267"/>
                  </a:cxn>
                  <a:cxn ang="0">
                    <a:pos x="1145" y="277"/>
                  </a:cxn>
                  <a:cxn ang="0">
                    <a:pos x="1082" y="364"/>
                  </a:cxn>
                  <a:cxn ang="0">
                    <a:pos x="1049" y="354"/>
                  </a:cxn>
                  <a:cxn ang="0">
                    <a:pos x="1019" y="346"/>
                  </a:cxn>
                  <a:cxn ang="0">
                    <a:pos x="986" y="335"/>
                  </a:cxn>
                  <a:cxn ang="0">
                    <a:pos x="950" y="325"/>
                  </a:cxn>
                  <a:cxn ang="0">
                    <a:pos x="911" y="313"/>
                  </a:cxn>
                  <a:cxn ang="0">
                    <a:pos x="874" y="300"/>
                  </a:cxn>
                  <a:cxn ang="0">
                    <a:pos x="836" y="289"/>
                  </a:cxn>
                  <a:cxn ang="0">
                    <a:pos x="801" y="275"/>
                  </a:cxn>
                  <a:cxn ang="0">
                    <a:pos x="775" y="264"/>
                  </a:cxn>
                  <a:cxn ang="0">
                    <a:pos x="744" y="251"/>
                  </a:cxn>
                  <a:cxn ang="0">
                    <a:pos x="708" y="236"/>
                  </a:cxn>
                  <a:cxn ang="0">
                    <a:pos x="665" y="225"/>
                  </a:cxn>
                  <a:cxn ang="0">
                    <a:pos x="620" y="210"/>
                  </a:cxn>
                  <a:cxn ang="0">
                    <a:pos x="572" y="195"/>
                  </a:cxn>
                  <a:cxn ang="0">
                    <a:pos x="521" y="184"/>
                  </a:cxn>
                  <a:cxn ang="0">
                    <a:pos x="470" y="174"/>
                  </a:cxn>
                  <a:cxn ang="0">
                    <a:pos x="419" y="162"/>
                  </a:cxn>
                  <a:cxn ang="0">
                    <a:pos x="370" y="154"/>
                  </a:cxn>
                  <a:cxn ang="0">
                    <a:pos x="322" y="151"/>
                  </a:cxn>
                  <a:cxn ang="0">
                    <a:pos x="279" y="146"/>
                  </a:cxn>
                  <a:cxn ang="0">
                    <a:pos x="236" y="141"/>
                  </a:cxn>
                  <a:cxn ang="0">
                    <a:pos x="196" y="134"/>
                  </a:cxn>
                  <a:cxn ang="0">
                    <a:pos x="155" y="126"/>
                  </a:cxn>
                  <a:cxn ang="0">
                    <a:pos x="118" y="118"/>
                  </a:cxn>
                  <a:cxn ang="0">
                    <a:pos x="88" y="108"/>
                  </a:cxn>
                  <a:cxn ang="0">
                    <a:pos x="57" y="100"/>
                  </a:cxn>
                  <a:cxn ang="0">
                    <a:pos x="31" y="88"/>
                  </a:cxn>
                  <a:cxn ang="0">
                    <a:pos x="2" y="79"/>
                  </a:cxn>
                </a:cxnLst>
                <a:rect l="0" t="0" r="r" b="b"/>
                <a:pathLst>
                  <a:path w="1153" h="366">
                    <a:moveTo>
                      <a:pt x="37" y="0"/>
                    </a:moveTo>
                    <a:lnTo>
                      <a:pt x="37" y="0"/>
                    </a:lnTo>
                    <a:lnTo>
                      <a:pt x="41" y="0"/>
                    </a:lnTo>
                    <a:lnTo>
                      <a:pt x="47" y="1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70" y="6"/>
                    </a:lnTo>
                    <a:lnTo>
                      <a:pt x="74" y="8"/>
                    </a:lnTo>
                    <a:lnTo>
                      <a:pt x="78" y="10"/>
                    </a:lnTo>
                    <a:lnTo>
                      <a:pt x="84" y="11"/>
                    </a:lnTo>
                    <a:lnTo>
                      <a:pt x="88" y="11"/>
                    </a:lnTo>
                    <a:lnTo>
                      <a:pt x="94" y="13"/>
                    </a:lnTo>
                    <a:lnTo>
                      <a:pt x="98" y="15"/>
                    </a:lnTo>
                    <a:lnTo>
                      <a:pt x="104" y="15"/>
                    </a:lnTo>
                    <a:lnTo>
                      <a:pt x="110" y="16"/>
                    </a:lnTo>
                    <a:lnTo>
                      <a:pt x="116" y="20"/>
                    </a:lnTo>
                    <a:lnTo>
                      <a:pt x="122" y="20"/>
                    </a:lnTo>
                    <a:lnTo>
                      <a:pt x="128" y="21"/>
                    </a:lnTo>
                    <a:lnTo>
                      <a:pt x="137" y="23"/>
                    </a:lnTo>
                    <a:lnTo>
                      <a:pt x="143" y="24"/>
                    </a:lnTo>
                    <a:lnTo>
                      <a:pt x="149" y="26"/>
                    </a:lnTo>
                    <a:lnTo>
                      <a:pt x="155" y="29"/>
                    </a:lnTo>
                    <a:lnTo>
                      <a:pt x="163" y="31"/>
                    </a:lnTo>
                    <a:lnTo>
                      <a:pt x="171" y="34"/>
                    </a:lnTo>
                    <a:lnTo>
                      <a:pt x="179" y="34"/>
                    </a:lnTo>
                    <a:lnTo>
                      <a:pt x="185" y="36"/>
                    </a:lnTo>
                    <a:lnTo>
                      <a:pt x="193" y="39"/>
                    </a:lnTo>
                    <a:lnTo>
                      <a:pt x="200" y="41"/>
                    </a:lnTo>
                    <a:lnTo>
                      <a:pt x="208" y="42"/>
                    </a:lnTo>
                    <a:lnTo>
                      <a:pt x="216" y="44"/>
                    </a:lnTo>
                    <a:lnTo>
                      <a:pt x="224" y="47"/>
                    </a:lnTo>
                    <a:lnTo>
                      <a:pt x="232" y="49"/>
                    </a:lnTo>
                    <a:lnTo>
                      <a:pt x="240" y="52"/>
                    </a:lnTo>
                    <a:lnTo>
                      <a:pt x="246" y="54"/>
                    </a:lnTo>
                    <a:lnTo>
                      <a:pt x="254" y="56"/>
                    </a:lnTo>
                    <a:lnTo>
                      <a:pt x="265" y="59"/>
                    </a:lnTo>
                    <a:lnTo>
                      <a:pt x="271" y="61"/>
                    </a:lnTo>
                    <a:lnTo>
                      <a:pt x="279" y="64"/>
                    </a:lnTo>
                    <a:lnTo>
                      <a:pt x="287" y="67"/>
                    </a:lnTo>
                    <a:lnTo>
                      <a:pt x="297" y="70"/>
                    </a:lnTo>
                    <a:lnTo>
                      <a:pt x="305" y="72"/>
                    </a:lnTo>
                    <a:lnTo>
                      <a:pt x="311" y="75"/>
                    </a:lnTo>
                    <a:lnTo>
                      <a:pt x="320" y="77"/>
                    </a:lnTo>
                    <a:lnTo>
                      <a:pt x="328" y="80"/>
                    </a:lnTo>
                    <a:lnTo>
                      <a:pt x="336" y="82"/>
                    </a:lnTo>
                    <a:lnTo>
                      <a:pt x="344" y="85"/>
                    </a:lnTo>
                    <a:lnTo>
                      <a:pt x="352" y="87"/>
                    </a:lnTo>
                    <a:lnTo>
                      <a:pt x="360" y="90"/>
                    </a:lnTo>
                    <a:lnTo>
                      <a:pt x="368" y="93"/>
                    </a:lnTo>
                    <a:lnTo>
                      <a:pt x="374" y="95"/>
                    </a:lnTo>
                    <a:lnTo>
                      <a:pt x="385" y="100"/>
                    </a:lnTo>
                    <a:lnTo>
                      <a:pt x="393" y="102"/>
                    </a:lnTo>
                    <a:lnTo>
                      <a:pt x="399" y="105"/>
                    </a:lnTo>
                    <a:lnTo>
                      <a:pt x="407" y="108"/>
                    </a:lnTo>
                    <a:lnTo>
                      <a:pt x="413" y="110"/>
                    </a:lnTo>
                    <a:lnTo>
                      <a:pt x="421" y="113"/>
                    </a:lnTo>
                    <a:lnTo>
                      <a:pt x="427" y="116"/>
                    </a:lnTo>
                    <a:lnTo>
                      <a:pt x="435" y="118"/>
                    </a:lnTo>
                    <a:lnTo>
                      <a:pt x="441" y="121"/>
                    </a:lnTo>
                    <a:lnTo>
                      <a:pt x="450" y="125"/>
                    </a:lnTo>
                    <a:lnTo>
                      <a:pt x="456" y="126"/>
                    </a:lnTo>
                    <a:lnTo>
                      <a:pt x="464" y="129"/>
                    </a:lnTo>
                    <a:lnTo>
                      <a:pt x="470" y="131"/>
                    </a:lnTo>
                    <a:lnTo>
                      <a:pt x="478" y="136"/>
                    </a:lnTo>
                    <a:lnTo>
                      <a:pt x="484" y="138"/>
                    </a:lnTo>
                    <a:lnTo>
                      <a:pt x="492" y="141"/>
                    </a:lnTo>
                    <a:lnTo>
                      <a:pt x="500" y="143"/>
                    </a:lnTo>
                    <a:lnTo>
                      <a:pt x="506" y="146"/>
                    </a:lnTo>
                    <a:lnTo>
                      <a:pt x="515" y="147"/>
                    </a:lnTo>
                    <a:lnTo>
                      <a:pt x="523" y="151"/>
                    </a:lnTo>
                    <a:lnTo>
                      <a:pt x="531" y="152"/>
                    </a:lnTo>
                    <a:lnTo>
                      <a:pt x="537" y="156"/>
                    </a:lnTo>
                    <a:lnTo>
                      <a:pt x="545" y="157"/>
                    </a:lnTo>
                    <a:lnTo>
                      <a:pt x="551" y="159"/>
                    </a:lnTo>
                    <a:lnTo>
                      <a:pt x="559" y="162"/>
                    </a:lnTo>
                    <a:lnTo>
                      <a:pt x="567" y="164"/>
                    </a:lnTo>
                    <a:lnTo>
                      <a:pt x="574" y="167"/>
                    </a:lnTo>
                    <a:lnTo>
                      <a:pt x="582" y="169"/>
                    </a:lnTo>
                    <a:lnTo>
                      <a:pt x="588" y="170"/>
                    </a:lnTo>
                    <a:lnTo>
                      <a:pt x="596" y="174"/>
                    </a:lnTo>
                    <a:lnTo>
                      <a:pt x="602" y="175"/>
                    </a:lnTo>
                    <a:lnTo>
                      <a:pt x="612" y="179"/>
                    </a:lnTo>
                    <a:lnTo>
                      <a:pt x="616" y="179"/>
                    </a:lnTo>
                    <a:lnTo>
                      <a:pt x="626" y="182"/>
                    </a:lnTo>
                    <a:lnTo>
                      <a:pt x="633" y="184"/>
                    </a:lnTo>
                    <a:lnTo>
                      <a:pt x="639" y="185"/>
                    </a:lnTo>
                    <a:lnTo>
                      <a:pt x="647" y="187"/>
                    </a:lnTo>
                    <a:lnTo>
                      <a:pt x="655" y="189"/>
                    </a:lnTo>
                    <a:lnTo>
                      <a:pt x="661" y="190"/>
                    </a:lnTo>
                    <a:lnTo>
                      <a:pt x="667" y="192"/>
                    </a:lnTo>
                    <a:lnTo>
                      <a:pt x="675" y="193"/>
                    </a:lnTo>
                    <a:lnTo>
                      <a:pt x="681" y="195"/>
                    </a:lnTo>
                    <a:lnTo>
                      <a:pt x="689" y="195"/>
                    </a:lnTo>
                    <a:lnTo>
                      <a:pt x="696" y="198"/>
                    </a:lnTo>
                    <a:lnTo>
                      <a:pt x="704" y="200"/>
                    </a:lnTo>
                    <a:lnTo>
                      <a:pt x="710" y="200"/>
                    </a:lnTo>
                    <a:lnTo>
                      <a:pt x="716" y="203"/>
                    </a:lnTo>
                    <a:lnTo>
                      <a:pt x="724" y="203"/>
                    </a:lnTo>
                    <a:lnTo>
                      <a:pt x="730" y="205"/>
                    </a:lnTo>
                    <a:lnTo>
                      <a:pt x="738" y="207"/>
                    </a:lnTo>
                    <a:lnTo>
                      <a:pt x="744" y="207"/>
                    </a:lnTo>
                    <a:lnTo>
                      <a:pt x="748" y="208"/>
                    </a:lnTo>
                    <a:lnTo>
                      <a:pt x="756" y="210"/>
                    </a:lnTo>
                    <a:lnTo>
                      <a:pt x="763" y="211"/>
                    </a:lnTo>
                    <a:lnTo>
                      <a:pt x="769" y="211"/>
                    </a:lnTo>
                    <a:lnTo>
                      <a:pt x="775" y="211"/>
                    </a:lnTo>
                    <a:lnTo>
                      <a:pt x="783" y="213"/>
                    </a:lnTo>
                    <a:lnTo>
                      <a:pt x="789" y="213"/>
                    </a:lnTo>
                    <a:lnTo>
                      <a:pt x="795" y="215"/>
                    </a:lnTo>
                    <a:lnTo>
                      <a:pt x="799" y="215"/>
                    </a:lnTo>
                    <a:lnTo>
                      <a:pt x="805" y="215"/>
                    </a:lnTo>
                    <a:lnTo>
                      <a:pt x="811" y="216"/>
                    </a:lnTo>
                    <a:lnTo>
                      <a:pt x="815" y="216"/>
                    </a:lnTo>
                    <a:lnTo>
                      <a:pt x="822" y="216"/>
                    </a:lnTo>
                    <a:lnTo>
                      <a:pt x="830" y="216"/>
                    </a:lnTo>
                    <a:lnTo>
                      <a:pt x="836" y="218"/>
                    </a:lnTo>
                    <a:lnTo>
                      <a:pt x="840" y="218"/>
                    </a:lnTo>
                    <a:lnTo>
                      <a:pt x="846" y="218"/>
                    </a:lnTo>
                    <a:lnTo>
                      <a:pt x="850" y="218"/>
                    </a:lnTo>
                    <a:lnTo>
                      <a:pt x="856" y="220"/>
                    </a:lnTo>
                    <a:lnTo>
                      <a:pt x="860" y="220"/>
                    </a:lnTo>
                    <a:lnTo>
                      <a:pt x="866" y="220"/>
                    </a:lnTo>
                    <a:lnTo>
                      <a:pt x="870" y="220"/>
                    </a:lnTo>
                    <a:lnTo>
                      <a:pt x="876" y="220"/>
                    </a:lnTo>
                    <a:lnTo>
                      <a:pt x="880" y="220"/>
                    </a:lnTo>
                    <a:lnTo>
                      <a:pt x="887" y="220"/>
                    </a:lnTo>
                    <a:lnTo>
                      <a:pt x="893" y="220"/>
                    </a:lnTo>
                    <a:lnTo>
                      <a:pt x="899" y="221"/>
                    </a:lnTo>
                    <a:lnTo>
                      <a:pt x="905" y="221"/>
                    </a:lnTo>
                    <a:lnTo>
                      <a:pt x="911" y="223"/>
                    </a:lnTo>
                    <a:lnTo>
                      <a:pt x="917" y="223"/>
                    </a:lnTo>
                    <a:lnTo>
                      <a:pt x="923" y="225"/>
                    </a:lnTo>
                    <a:lnTo>
                      <a:pt x="929" y="225"/>
                    </a:lnTo>
                    <a:lnTo>
                      <a:pt x="935" y="226"/>
                    </a:lnTo>
                    <a:lnTo>
                      <a:pt x="941" y="226"/>
                    </a:lnTo>
                    <a:lnTo>
                      <a:pt x="948" y="228"/>
                    </a:lnTo>
                    <a:lnTo>
                      <a:pt x="954" y="228"/>
                    </a:lnTo>
                    <a:lnTo>
                      <a:pt x="962" y="230"/>
                    </a:lnTo>
                    <a:lnTo>
                      <a:pt x="966" y="231"/>
                    </a:lnTo>
                    <a:lnTo>
                      <a:pt x="972" y="233"/>
                    </a:lnTo>
                    <a:lnTo>
                      <a:pt x="978" y="233"/>
                    </a:lnTo>
                    <a:lnTo>
                      <a:pt x="984" y="234"/>
                    </a:lnTo>
                    <a:lnTo>
                      <a:pt x="990" y="236"/>
                    </a:lnTo>
                    <a:lnTo>
                      <a:pt x="998" y="236"/>
                    </a:lnTo>
                    <a:lnTo>
                      <a:pt x="1002" y="239"/>
                    </a:lnTo>
                    <a:lnTo>
                      <a:pt x="1009" y="239"/>
                    </a:lnTo>
                    <a:lnTo>
                      <a:pt x="1015" y="241"/>
                    </a:lnTo>
                    <a:lnTo>
                      <a:pt x="1021" y="244"/>
                    </a:lnTo>
                    <a:lnTo>
                      <a:pt x="1027" y="244"/>
                    </a:lnTo>
                    <a:lnTo>
                      <a:pt x="1033" y="246"/>
                    </a:lnTo>
                    <a:lnTo>
                      <a:pt x="1039" y="248"/>
                    </a:lnTo>
                    <a:lnTo>
                      <a:pt x="1045" y="249"/>
                    </a:lnTo>
                    <a:lnTo>
                      <a:pt x="1051" y="251"/>
                    </a:lnTo>
                    <a:lnTo>
                      <a:pt x="1057" y="252"/>
                    </a:lnTo>
                    <a:lnTo>
                      <a:pt x="1061" y="252"/>
                    </a:lnTo>
                    <a:lnTo>
                      <a:pt x="1067" y="254"/>
                    </a:lnTo>
                    <a:lnTo>
                      <a:pt x="1072" y="256"/>
                    </a:lnTo>
                    <a:lnTo>
                      <a:pt x="1076" y="257"/>
                    </a:lnTo>
                    <a:lnTo>
                      <a:pt x="1082" y="257"/>
                    </a:lnTo>
                    <a:lnTo>
                      <a:pt x="1088" y="261"/>
                    </a:lnTo>
                    <a:lnTo>
                      <a:pt x="1092" y="261"/>
                    </a:lnTo>
                    <a:lnTo>
                      <a:pt x="1096" y="262"/>
                    </a:lnTo>
                    <a:lnTo>
                      <a:pt x="1100" y="264"/>
                    </a:lnTo>
                    <a:lnTo>
                      <a:pt x="1104" y="266"/>
                    </a:lnTo>
                    <a:lnTo>
                      <a:pt x="1110" y="266"/>
                    </a:lnTo>
                    <a:lnTo>
                      <a:pt x="1112" y="267"/>
                    </a:lnTo>
                    <a:lnTo>
                      <a:pt x="1116" y="269"/>
                    </a:lnTo>
                    <a:lnTo>
                      <a:pt x="1120" y="269"/>
                    </a:lnTo>
                    <a:lnTo>
                      <a:pt x="1128" y="272"/>
                    </a:lnTo>
                    <a:lnTo>
                      <a:pt x="1135" y="274"/>
                    </a:lnTo>
                    <a:lnTo>
                      <a:pt x="1141" y="277"/>
                    </a:lnTo>
                    <a:lnTo>
                      <a:pt x="1145" y="277"/>
                    </a:lnTo>
                    <a:lnTo>
                      <a:pt x="1151" y="280"/>
                    </a:lnTo>
                    <a:lnTo>
                      <a:pt x="1153" y="280"/>
                    </a:lnTo>
                    <a:lnTo>
                      <a:pt x="1090" y="366"/>
                    </a:lnTo>
                    <a:lnTo>
                      <a:pt x="1088" y="364"/>
                    </a:lnTo>
                    <a:lnTo>
                      <a:pt x="1086" y="364"/>
                    </a:lnTo>
                    <a:lnTo>
                      <a:pt x="1082" y="364"/>
                    </a:lnTo>
                    <a:lnTo>
                      <a:pt x="1078" y="362"/>
                    </a:lnTo>
                    <a:lnTo>
                      <a:pt x="1074" y="361"/>
                    </a:lnTo>
                    <a:lnTo>
                      <a:pt x="1067" y="359"/>
                    </a:lnTo>
                    <a:lnTo>
                      <a:pt x="1059" y="357"/>
                    </a:lnTo>
                    <a:lnTo>
                      <a:pt x="1053" y="356"/>
                    </a:lnTo>
                    <a:lnTo>
                      <a:pt x="1049" y="354"/>
                    </a:lnTo>
                    <a:lnTo>
                      <a:pt x="1045" y="353"/>
                    </a:lnTo>
                    <a:lnTo>
                      <a:pt x="1039" y="351"/>
                    </a:lnTo>
                    <a:lnTo>
                      <a:pt x="1035" y="351"/>
                    </a:lnTo>
                    <a:lnTo>
                      <a:pt x="1029" y="349"/>
                    </a:lnTo>
                    <a:lnTo>
                      <a:pt x="1025" y="346"/>
                    </a:lnTo>
                    <a:lnTo>
                      <a:pt x="1019" y="346"/>
                    </a:lnTo>
                    <a:lnTo>
                      <a:pt x="1015" y="344"/>
                    </a:lnTo>
                    <a:lnTo>
                      <a:pt x="1009" y="343"/>
                    </a:lnTo>
                    <a:lnTo>
                      <a:pt x="1004" y="339"/>
                    </a:lnTo>
                    <a:lnTo>
                      <a:pt x="998" y="339"/>
                    </a:lnTo>
                    <a:lnTo>
                      <a:pt x="992" y="336"/>
                    </a:lnTo>
                    <a:lnTo>
                      <a:pt x="986" y="335"/>
                    </a:lnTo>
                    <a:lnTo>
                      <a:pt x="980" y="335"/>
                    </a:lnTo>
                    <a:lnTo>
                      <a:pt x="976" y="331"/>
                    </a:lnTo>
                    <a:lnTo>
                      <a:pt x="970" y="331"/>
                    </a:lnTo>
                    <a:lnTo>
                      <a:pt x="964" y="328"/>
                    </a:lnTo>
                    <a:lnTo>
                      <a:pt x="958" y="326"/>
                    </a:lnTo>
                    <a:lnTo>
                      <a:pt x="950" y="325"/>
                    </a:lnTo>
                    <a:lnTo>
                      <a:pt x="943" y="323"/>
                    </a:lnTo>
                    <a:lnTo>
                      <a:pt x="937" y="321"/>
                    </a:lnTo>
                    <a:lnTo>
                      <a:pt x="931" y="318"/>
                    </a:lnTo>
                    <a:lnTo>
                      <a:pt x="925" y="316"/>
                    </a:lnTo>
                    <a:lnTo>
                      <a:pt x="919" y="315"/>
                    </a:lnTo>
                    <a:lnTo>
                      <a:pt x="911" y="313"/>
                    </a:lnTo>
                    <a:lnTo>
                      <a:pt x="905" y="310"/>
                    </a:lnTo>
                    <a:lnTo>
                      <a:pt x="899" y="310"/>
                    </a:lnTo>
                    <a:lnTo>
                      <a:pt x="893" y="307"/>
                    </a:lnTo>
                    <a:lnTo>
                      <a:pt x="887" y="303"/>
                    </a:lnTo>
                    <a:lnTo>
                      <a:pt x="880" y="302"/>
                    </a:lnTo>
                    <a:lnTo>
                      <a:pt x="874" y="300"/>
                    </a:lnTo>
                    <a:lnTo>
                      <a:pt x="868" y="298"/>
                    </a:lnTo>
                    <a:lnTo>
                      <a:pt x="862" y="297"/>
                    </a:lnTo>
                    <a:lnTo>
                      <a:pt x="856" y="293"/>
                    </a:lnTo>
                    <a:lnTo>
                      <a:pt x="848" y="292"/>
                    </a:lnTo>
                    <a:lnTo>
                      <a:pt x="842" y="290"/>
                    </a:lnTo>
                    <a:lnTo>
                      <a:pt x="836" y="289"/>
                    </a:lnTo>
                    <a:lnTo>
                      <a:pt x="830" y="285"/>
                    </a:lnTo>
                    <a:lnTo>
                      <a:pt x="826" y="284"/>
                    </a:lnTo>
                    <a:lnTo>
                      <a:pt x="819" y="282"/>
                    </a:lnTo>
                    <a:lnTo>
                      <a:pt x="813" y="280"/>
                    </a:lnTo>
                    <a:lnTo>
                      <a:pt x="807" y="277"/>
                    </a:lnTo>
                    <a:lnTo>
                      <a:pt x="801" y="275"/>
                    </a:lnTo>
                    <a:lnTo>
                      <a:pt x="799" y="274"/>
                    </a:lnTo>
                    <a:lnTo>
                      <a:pt x="793" y="271"/>
                    </a:lnTo>
                    <a:lnTo>
                      <a:pt x="789" y="269"/>
                    </a:lnTo>
                    <a:lnTo>
                      <a:pt x="785" y="267"/>
                    </a:lnTo>
                    <a:lnTo>
                      <a:pt x="779" y="266"/>
                    </a:lnTo>
                    <a:lnTo>
                      <a:pt x="775" y="264"/>
                    </a:lnTo>
                    <a:lnTo>
                      <a:pt x="771" y="261"/>
                    </a:lnTo>
                    <a:lnTo>
                      <a:pt x="765" y="259"/>
                    </a:lnTo>
                    <a:lnTo>
                      <a:pt x="759" y="257"/>
                    </a:lnTo>
                    <a:lnTo>
                      <a:pt x="754" y="256"/>
                    </a:lnTo>
                    <a:lnTo>
                      <a:pt x="748" y="252"/>
                    </a:lnTo>
                    <a:lnTo>
                      <a:pt x="744" y="251"/>
                    </a:lnTo>
                    <a:lnTo>
                      <a:pt x="738" y="249"/>
                    </a:lnTo>
                    <a:lnTo>
                      <a:pt x="732" y="248"/>
                    </a:lnTo>
                    <a:lnTo>
                      <a:pt x="724" y="244"/>
                    </a:lnTo>
                    <a:lnTo>
                      <a:pt x="718" y="243"/>
                    </a:lnTo>
                    <a:lnTo>
                      <a:pt x="714" y="239"/>
                    </a:lnTo>
                    <a:lnTo>
                      <a:pt x="708" y="236"/>
                    </a:lnTo>
                    <a:lnTo>
                      <a:pt x="700" y="234"/>
                    </a:lnTo>
                    <a:lnTo>
                      <a:pt x="693" y="233"/>
                    </a:lnTo>
                    <a:lnTo>
                      <a:pt x="687" y="231"/>
                    </a:lnTo>
                    <a:lnTo>
                      <a:pt x="679" y="228"/>
                    </a:lnTo>
                    <a:lnTo>
                      <a:pt x="673" y="226"/>
                    </a:lnTo>
                    <a:lnTo>
                      <a:pt x="665" y="225"/>
                    </a:lnTo>
                    <a:lnTo>
                      <a:pt x="657" y="221"/>
                    </a:lnTo>
                    <a:lnTo>
                      <a:pt x="649" y="220"/>
                    </a:lnTo>
                    <a:lnTo>
                      <a:pt x="643" y="216"/>
                    </a:lnTo>
                    <a:lnTo>
                      <a:pt x="635" y="215"/>
                    </a:lnTo>
                    <a:lnTo>
                      <a:pt x="626" y="213"/>
                    </a:lnTo>
                    <a:lnTo>
                      <a:pt x="620" y="210"/>
                    </a:lnTo>
                    <a:lnTo>
                      <a:pt x="612" y="207"/>
                    </a:lnTo>
                    <a:lnTo>
                      <a:pt x="602" y="205"/>
                    </a:lnTo>
                    <a:lnTo>
                      <a:pt x="596" y="203"/>
                    </a:lnTo>
                    <a:lnTo>
                      <a:pt x="586" y="200"/>
                    </a:lnTo>
                    <a:lnTo>
                      <a:pt x="580" y="198"/>
                    </a:lnTo>
                    <a:lnTo>
                      <a:pt x="572" y="195"/>
                    </a:lnTo>
                    <a:lnTo>
                      <a:pt x="565" y="195"/>
                    </a:lnTo>
                    <a:lnTo>
                      <a:pt x="555" y="192"/>
                    </a:lnTo>
                    <a:lnTo>
                      <a:pt x="545" y="190"/>
                    </a:lnTo>
                    <a:lnTo>
                      <a:pt x="539" y="187"/>
                    </a:lnTo>
                    <a:lnTo>
                      <a:pt x="531" y="187"/>
                    </a:lnTo>
                    <a:lnTo>
                      <a:pt x="521" y="184"/>
                    </a:lnTo>
                    <a:lnTo>
                      <a:pt x="513" y="182"/>
                    </a:lnTo>
                    <a:lnTo>
                      <a:pt x="504" y="179"/>
                    </a:lnTo>
                    <a:lnTo>
                      <a:pt x="496" y="179"/>
                    </a:lnTo>
                    <a:lnTo>
                      <a:pt x="488" y="177"/>
                    </a:lnTo>
                    <a:lnTo>
                      <a:pt x="478" y="174"/>
                    </a:lnTo>
                    <a:lnTo>
                      <a:pt x="470" y="174"/>
                    </a:lnTo>
                    <a:lnTo>
                      <a:pt x="462" y="170"/>
                    </a:lnTo>
                    <a:lnTo>
                      <a:pt x="454" y="170"/>
                    </a:lnTo>
                    <a:lnTo>
                      <a:pt x="446" y="169"/>
                    </a:lnTo>
                    <a:lnTo>
                      <a:pt x="437" y="166"/>
                    </a:lnTo>
                    <a:lnTo>
                      <a:pt x="429" y="164"/>
                    </a:lnTo>
                    <a:lnTo>
                      <a:pt x="419" y="162"/>
                    </a:lnTo>
                    <a:lnTo>
                      <a:pt x="411" y="161"/>
                    </a:lnTo>
                    <a:lnTo>
                      <a:pt x="403" y="159"/>
                    </a:lnTo>
                    <a:lnTo>
                      <a:pt x="395" y="159"/>
                    </a:lnTo>
                    <a:lnTo>
                      <a:pt x="385" y="157"/>
                    </a:lnTo>
                    <a:lnTo>
                      <a:pt x="378" y="156"/>
                    </a:lnTo>
                    <a:lnTo>
                      <a:pt x="370" y="154"/>
                    </a:lnTo>
                    <a:lnTo>
                      <a:pt x="362" y="154"/>
                    </a:lnTo>
                    <a:lnTo>
                      <a:pt x="354" y="152"/>
                    </a:lnTo>
                    <a:lnTo>
                      <a:pt x="346" y="152"/>
                    </a:lnTo>
                    <a:lnTo>
                      <a:pt x="338" y="151"/>
                    </a:lnTo>
                    <a:lnTo>
                      <a:pt x="330" y="151"/>
                    </a:lnTo>
                    <a:lnTo>
                      <a:pt x="322" y="151"/>
                    </a:lnTo>
                    <a:lnTo>
                      <a:pt x="317" y="149"/>
                    </a:lnTo>
                    <a:lnTo>
                      <a:pt x="307" y="149"/>
                    </a:lnTo>
                    <a:lnTo>
                      <a:pt x="301" y="149"/>
                    </a:lnTo>
                    <a:lnTo>
                      <a:pt x="293" y="147"/>
                    </a:lnTo>
                    <a:lnTo>
                      <a:pt x="287" y="147"/>
                    </a:lnTo>
                    <a:lnTo>
                      <a:pt x="279" y="146"/>
                    </a:lnTo>
                    <a:lnTo>
                      <a:pt x="271" y="146"/>
                    </a:lnTo>
                    <a:lnTo>
                      <a:pt x="265" y="146"/>
                    </a:lnTo>
                    <a:lnTo>
                      <a:pt x="257" y="144"/>
                    </a:lnTo>
                    <a:lnTo>
                      <a:pt x="248" y="144"/>
                    </a:lnTo>
                    <a:lnTo>
                      <a:pt x="242" y="143"/>
                    </a:lnTo>
                    <a:lnTo>
                      <a:pt x="236" y="141"/>
                    </a:lnTo>
                    <a:lnTo>
                      <a:pt x="230" y="141"/>
                    </a:lnTo>
                    <a:lnTo>
                      <a:pt x="222" y="139"/>
                    </a:lnTo>
                    <a:lnTo>
                      <a:pt x="216" y="138"/>
                    </a:lnTo>
                    <a:lnTo>
                      <a:pt x="208" y="138"/>
                    </a:lnTo>
                    <a:lnTo>
                      <a:pt x="200" y="138"/>
                    </a:lnTo>
                    <a:lnTo>
                      <a:pt x="196" y="134"/>
                    </a:lnTo>
                    <a:lnTo>
                      <a:pt x="189" y="134"/>
                    </a:lnTo>
                    <a:lnTo>
                      <a:pt x="181" y="131"/>
                    </a:lnTo>
                    <a:lnTo>
                      <a:pt x="175" y="129"/>
                    </a:lnTo>
                    <a:lnTo>
                      <a:pt x="169" y="128"/>
                    </a:lnTo>
                    <a:lnTo>
                      <a:pt x="161" y="126"/>
                    </a:lnTo>
                    <a:lnTo>
                      <a:pt x="155" y="126"/>
                    </a:lnTo>
                    <a:lnTo>
                      <a:pt x="149" y="125"/>
                    </a:lnTo>
                    <a:lnTo>
                      <a:pt x="143" y="123"/>
                    </a:lnTo>
                    <a:lnTo>
                      <a:pt x="139" y="121"/>
                    </a:lnTo>
                    <a:lnTo>
                      <a:pt x="130" y="120"/>
                    </a:lnTo>
                    <a:lnTo>
                      <a:pt x="124" y="118"/>
                    </a:lnTo>
                    <a:lnTo>
                      <a:pt x="118" y="118"/>
                    </a:lnTo>
                    <a:lnTo>
                      <a:pt x="114" y="116"/>
                    </a:lnTo>
                    <a:lnTo>
                      <a:pt x="108" y="115"/>
                    </a:lnTo>
                    <a:lnTo>
                      <a:pt x="102" y="113"/>
                    </a:lnTo>
                    <a:lnTo>
                      <a:pt x="98" y="111"/>
                    </a:lnTo>
                    <a:lnTo>
                      <a:pt x="92" y="110"/>
                    </a:lnTo>
                    <a:lnTo>
                      <a:pt x="88" y="108"/>
                    </a:lnTo>
                    <a:lnTo>
                      <a:pt x="82" y="106"/>
                    </a:lnTo>
                    <a:lnTo>
                      <a:pt x="76" y="105"/>
                    </a:lnTo>
                    <a:lnTo>
                      <a:pt x="72" y="103"/>
                    </a:lnTo>
                    <a:lnTo>
                      <a:pt x="67" y="102"/>
                    </a:lnTo>
                    <a:lnTo>
                      <a:pt x="63" y="100"/>
                    </a:lnTo>
                    <a:lnTo>
                      <a:pt x="57" y="100"/>
                    </a:lnTo>
                    <a:lnTo>
                      <a:pt x="53" y="98"/>
                    </a:lnTo>
                    <a:lnTo>
                      <a:pt x="49" y="95"/>
                    </a:lnTo>
                    <a:lnTo>
                      <a:pt x="47" y="93"/>
                    </a:lnTo>
                    <a:lnTo>
                      <a:pt x="41" y="93"/>
                    </a:lnTo>
                    <a:lnTo>
                      <a:pt x="37" y="92"/>
                    </a:lnTo>
                    <a:lnTo>
                      <a:pt x="31" y="88"/>
                    </a:lnTo>
                    <a:lnTo>
                      <a:pt x="25" y="88"/>
                    </a:lnTo>
                    <a:lnTo>
                      <a:pt x="19" y="85"/>
                    </a:lnTo>
                    <a:lnTo>
                      <a:pt x="15" y="84"/>
                    </a:lnTo>
                    <a:lnTo>
                      <a:pt x="9" y="82"/>
                    </a:lnTo>
                    <a:lnTo>
                      <a:pt x="7" y="80"/>
                    </a:lnTo>
                    <a:lnTo>
                      <a:pt x="2" y="79"/>
                    </a:lnTo>
                    <a:lnTo>
                      <a:pt x="0" y="79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431" y="1210"/>
                <a:ext cx="809" cy="1419"/>
              </a:xfrm>
              <a:custGeom>
                <a:avLst/>
                <a:gdLst/>
                <a:ahLst/>
                <a:cxnLst>
                  <a:cxn ang="0">
                    <a:pos x="713" y="10"/>
                  </a:cxn>
                  <a:cxn ang="0">
                    <a:pos x="699" y="35"/>
                  </a:cxn>
                  <a:cxn ang="0">
                    <a:pos x="683" y="69"/>
                  </a:cxn>
                  <a:cxn ang="0">
                    <a:pos x="661" y="114"/>
                  </a:cxn>
                  <a:cxn ang="0">
                    <a:pos x="640" y="164"/>
                  </a:cxn>
                  <a:cxn ang="0">
                    <a:pos x="614" y="217"/>
                  </a:cxn>
                  <a:cxn ang="0">
                    <a:pos x="589" y="273"/>
                  </a:cxn>
                  <a:cxn ang="0">
                    <a:pos x="567" y="324"/>
                  </a:cxn>
                  <a:cxn ang="0">
                    <a:pos x="547" y="373"/>
                  </a:cxn>
                  <a:cxn ang="0">
                    <a:pos x="530" y="415"/>
                  </a:cxn>
                  <a:cxn ang="0">
                    <a:pos x="518" y="451"/>
                  </a:cxn>
                  <a:cxn ang="0">
                    <a:pos x="502" y="496"/>
                  </a:cxn>
                  <a:cxn ang="0">
                    <a:pos x="478" y="548"/>
                  </a:cxn>
                  <a:cxn ang="0">
                    <a:pos x="451" y="607"/>
                  </a:cxn>
                  <a:cxn ang="0">
                    <a:pos x="419" y="671"/>
                  </a:cxn>
                  <a:cxn ang="0">
                    <a:pos x="386" y="739"/>
                  </a:cxn>
                  <a:cxn ang="0">
                    <a:pos x="348" y="806"/>
                  </a:cxn>
                  <a:cxn ang="0">
                    <a:pos x="311" y="871"/>
                  </a:cxn>
                  <a:cxn ang="0">
                    <a:pos x="274" y="934"/>
                  </a:cxn>
                  <a:cxn ang="0">
                    <a:pos x="240" y="990"/>
                  </a:cxn>
                  <a:cxn ang="0">
                    <a:pos x="207" y="1037"/>
                  </a:cxn>
                  <a:cxn ang="0">
                    <a:pos x="177" y="1078"/>
                  </a:cxn>
                  <a:cxn ang="0">
                    <a:pos x="148" y="1121"/>
                  </a:cxn>
                  <a:cxn ang="0">
                    <a:pos x="120" y="1165"/>
                  </a:cxn>
                  <a:cxn ang="0">
                    <a:pos x="93" y="1208"/>
                  </a:cxn>
                  <a:cxn ang="0">
                    <a:pos x="71" y="1249"/>
                  </a:cxn>
                  <a:cxn ang="0">
                    <a:pos x="51" y="1285"/>
                  </a:cxn>
                  <a:cxn ang="0">
                    <a:pos x="33" y="1318"/>
                  </a:cxn>
                  <a:cxn ang="0">
                    <a:pos x="18" y="1344"/>
                  </a:cxn>
                  <a:cxn ang="0">
                    <a:pos x="4" y="1367"/>
                  </a:cxn>
                  <a:cxn ang="0">
                    <a:pos x="110" y="1419"/>
                  </a:cxn>
                  <a:cxn ang="0">
                    <a:pos x="118" y="1403"/>
                  </a:cxn>
                  <a:cxn ang="0">
                    <a:pos x="132" y="1378"/>
                  </a:cxn>
                  <a:cxn ang="0">
                    <a:pos x="148" y="1347"/>
                  </a:cxn>
                  <a:cxn ang="0">
                    <a:pos x="169" y="1309"/>
                  </a:cxn>
                  <a:cxn ang="0">
                    <a:pos x="189" y="1267"/>
                  </a:cxn>
                  <a:cxn ang="0">
                    <a:pos x="213" y="1221"/>
                  </a:cxn>
                  <a:cxn ang="0">
                    <a:pos x="236" y="1173"/>
                  </a:cxn>
                  <a:cxn ang="0">
                    <a:pos x="254" y="1127"/>
                  </a:cxn>
                  <a:cxn ang="0">
                    <a:pos x="270" y="1081"/>
                  </a:cxn>
                  <a:cxn ang="0">
                    <a:pos x="282" y="1042"/>
                  </a:cxn>
                  <a:cxn ang="0">
                    <a:pos x="295" y="994"/>
                  </a:cxn>
                  <a:cxn ang="0">
                    <a:pos x="317" y="940"/>
                  </a:cxn>
                  <a:cxn ang="0">
                    <a:pos x="345" y="878"/>
                  </a:cxn>
                  <a:cxn ang="0">
                    <a:pos x="376" y="811"/>
                  </a:cxn>
                  <a:cxn ang="0">
                    <a:pos x="413" y="742"/>
                  </a:cxn>
                  <a:cxn ang="0">
                    <a:pos x="449" y="673"/>
                  </a:cxn>
                  <a:cxn ang="0">
                    <a:pos x="486" y="607"/>
                  </a:cxn>
                  <a:cxn ang="0">
                    <a:pos x="522" y="548"/>
                  </a:cxn>
                  <a:cxn ang="0">
                    <a:pos x="553" y="499"/>
                  </a:cxn>
                  <a:cxn ang="0">
                    <a:pos x="579" y="460"/>
                  </a:cxn>
                  <a:cxn ang="0">
                    <a:pos x="602" y="435"/>
                  </a:cxn>
                  <a:cxn ang="0">
                    <a:pos x="624" y="404"/>
                  </a:cxn>
                  <a:cxn ang="0">
                    <a:pos x="648" y="360"/>
                  </a:cxn>
                  <a:cxn ang="0">
                    <a:pos x="675" y="310"/>
                  </a:cxn>
                  <a:cxn ang="0">
                    <a:pos x="701" y="255"/>
                  </a:cxn>
                  <a:cxn ang="0">
                    <a:pos x="728" y="200"/>
                  </a:cxn>
                  <a:cxn ang="0">
                    <a:pos x="752" y="146"/>
                  </a:cxn>
                  <a:cxn ang="0">
                    <a:pos x="772" y="99"/>
                  </a:cxn>
                  <a:cxn ang="0">
                    <a:pos x="789" y="59"/>
                  </a:cxn>
                  <a:cxn ang="0">
                    <a:pos x="801" y="31"/>
                  </a:cxn>
                  <a:cxn ang="0">
                    <a:pos x="809" y="15"/>
                  </a:cxn>
                </a:cxnLst>
                <a:rect l="0" t="0" r="r" b="b"/>
                <a:pathLst>
                  <a:path w="809" h="1419">
                    <a:moveTo>
                      <a:pt x="719" y="0"/>
                    </a:moveTo>
                    <a:lnTo>
                      <a:pt x="717" y="0"/>
                    </a:lnTo>
                    <a:lnTo>
                      <a:pt x="715" y="4"/>
                    </a:lnTo>
                    <a:lnTo>
                      <a:pt x="715" y="5"/>
                    </a:lnTo>
                    <a:lnTo>
                      <a:pt x="713" y="9"/>
                    </a:lnTo>
                    <a:lnTo>
                      <a:pt x="713" y="10"/>
                    </a:lnTo>
                    <a:lnTo>
                      <a:pt x="711" y="13"/>
                    </a:lnTo>
                    <a:lnTo>
                      <a:pt x="709" y="18"/>
                    </a:lnTo>
                    <a:lnTo>
                      <a:pt x="705" y="22"/>
                    </a:lnTo>
                    <a:lnTo>
                      <a:pt x="705" y="25"/>
                    </a:lnTo>
                    <a:lnTo>
                      <a:pt x="701" y="30"/>
                    </a:lnTo>
                    <a:lnTo>
                      <a:pt x="699" y="35"/>
                    </a:lnTo>
                    <a:lnTo>
                      <a:pt x="697" y="40"/>
                    </a:lnTo>
                    <a:lnTo>
                      <a:pt x="695" y="45"/>
                    </a:lnTo>
                    <a:lnTo>
                      <a:pt x="693" y="53"/>
                    </a:lnTo>
                    <a:lnTo>
                      <a:pt x="689" y="56"/>
                    </a:lnTo>
                    <a:lnTo>
                      <a:pt x="685" y="63"/>
                    </a:lnTo>
                    <a:lnTo>
                      <a:pt x="683" y="69"/>
                    </a:lnTo>
                    <a:lnTo>
                      <a:pt x="679" y="77"/>
                    </a:lnTo>
                    <a:lnTo>
                      <a:pt x="677" y="82"/>
                    </a:lnTo>
                    <a:lnTo>
                      <a:pt x="673" y="91"/>
                    </a:lnTo>
                    <a:lnTo>
                      <a:pt x="669" y="97"/>
                    </a:lnTo>
                    <a:lnTo>
                      <a:pt x="667" y="107"/>
                    </a:lnTo>
                    <a:lnTo>
                      <a:pt x="661" y="114"/>
                    </a:lnTo>
                    <a:lnTo>
                      <a:pt x="658" y="122"/>
                    </a:lnTo>
                    <a:lnTo>
                      <a:pt x="654" y="130"/>
                    </a:lnTo>
                    <a:lnTo>
                      <a:pt x="650" y="138"/>
                    </a:lnTo>
                    <a:lnTo>
                      <a:pt x="646" y="146"/>
                    </a:lnTo>
                    <a:lnTo>
                      <a:pt x="644" y="156"/>
                    </a:lnTo>
                    <a:lnTo>
                      <a:pt x="640" y="164"/>
                    </a:lnTo>
                    <a:lnTo>
                      <a:pt x="634" y="173"/>
                    </a:lnTo>
                    <a:lnTo>
                      <a:pt x="632" y="181"/>
                    </a:lnTo>
                    <a:lnTo>
                      <a:pt x="628" y="192"/>
                    </a:lnTo>
                    <a:lnTo>
                      <a:pt x="622" y="200"/>
                    </a:lnTo>
                    <a:lnTo>
                      <a:pt x="618" y="209"/>
                    </a:lnTo>
                    <a:lnTo>
                      <a:pt x="614" y="217"/>
                    </a:lnTo>
                    <a:lnTo>
                      <a:pt x="610" y="225"/>
                    </a:lnTo>
                    <a:lnTo>
                      <a:pt x="604" y="237"/>
                    </a:lnTo>
                    <a:lnTo>
                      <a:pt x="602" y="246"/>
                    </a:lnTo>
                    <a:lnTo>
                      <a:pt x="598" y="255"/>
                    </a:lnTo>
                    <a:lnTo>
                      <a:pt x="593" y="263"/>
                    </a:lnTo>
                    <a:lnTo>
                      <a:pt x="589" y="273"/>
                    </a:lnTo>
                    <a:lnTo>
                      <a:pt x="585" y="282"/>
                    </a:lnTo>
                    <a:lnTo>
                      <a:pt x="579" y="291"/>
                    </a:lnTo>
                    <a:lnTo>
                      <a:pt x="577" y="299"/>
                    </a:lnTo>
                    <a:lnTo>
                      <a:pt x="573" y="307"/>
                    </a:lnTo>
                    <a:lnTo>
                      <a:pt x="571" y="317"/>
                    </a:lnTo>
                    <a:lnTo>
                      <a:pt x="567" y="324"/>
                    </a:lnTo>
                    <a:lnTo>
                      <a:pt x="563" y="335"/>
                    </a:lnTo>
                    <a:lnTo>
                      <a:pt x="559" y="342"/>
                    </a:lnTo>
                    <a:lnTo>
                      <a:pt x="557" y="350"/>
                    </a:lnTo>
                    <a:lnTo>
                      <a:pt x="553" y="358"/>
                    </a:lnTo>
                    <a:lnTo>
                      <a:pt x="551" y="365"/>
                    </a:lnTo>
                    <a:lnTo>
                      <a:pt x="547" y="373"/>
                    </a:lnTo>
                    <a:lnTo>
                      <a:pt x="545" y="381"/>
                    </a:lnTo>
                    <a:lnTo>
                      <a:pt x="541" y="389"/>
                    </a:lnTo>
                    <a:lnTo>
                      <a:pt x="537" y="396"/>
                    </a:lnTo>
                    <a:lnTo>
                      <a:pt x="535" y="404"/>
                    </a:lnTo>
                    <a:lnTo>
                      <a:pt x="532" y="409"/>
                    </a:lnTo>
                    <a:lnTo>
                      <a:pt x="530" y="415"/>
                    </a:lnTo>
                    <a:lnTo>
                      <a:pt x="528" y="422"/>
                    </a:lnTo>
                    <a:lnTo>
                      <a:pt x="528" y="427"/>
                    </a:lnTo>
                    <a:lnTo>
                      <a:pt x="526" y="435"/>
                    </a:lnTo>
                    <a:lnTo>
                      <a:pt x="522" y="440"/>
                    </a:lnTo>
                    <a:lnTo>
                      <a:pt x="522" y="447"/>
                    </a:lnTo>
                    <a:lnTo>
                      <a:pt x="518" y="451"/>
                    </a:lnTo>
                    <a:lnTo>
                      <a:pt x="518" y="460"/>
                    </a:lnTo>
                    <a:lnTo>
                      <a:pt x="514" y="465"/>
                    </a:lnTo>
                    <a:lnTo>
                      <a:pt x="512" y="473"/>
                    </a:lnTo>
                    <a:lnTo>
                      <a:pt x="508" y="479"/>
                    </a:lnTo>
                    <a:lnTo>
                      <a:pt x="506" y="488"/>
                    </a:lnTo>
                    <a:lnTo>
                      <a:pt x="502" y="496"/>
                    </a:lnTo>
                    <a:lnTo>
                      <a:pt x="498" y="502"/>
                    </a:lnTo>
                    <a:lnTo>
                      <a:pt x="496" y="512"/>
                    </a:lnTo>
                    <a:lnTo>
                      <a:pt x="492" y="520"/>
                    </a:lnTo>
                    <a:lnTo>
                      <a:pt x="488" y="529"/>
                    </a:lnTo>
                    <a:lnTo>
                      <a:pt x="482" y="537"/>
                    </a:lnTo>
                    <a:lnTo>
                      <a:pt x="478" y="548"/>
                    </a:lnTo>
                    <a:lnTo>
                      <a:pt x="476" y="558"/>
                    </a:lnTo>
                    <a:lnTo>
                      <a:pt x="472" y="566"/>
                    </a:lnTo>
                    <a:lnTo>
                      <a:pt x="465" y="578"/>
                    </a:lnTo>
                    <a:lnTo>
                      <a:pt x="461" y="586"/>
                    </a:lnTo>
                    <a:lnTo>
                      <a:pt x="455" y="597"/>
                    </a:lnTo>
                    <a:lnTo>
                      <a:pt x="451" y="607"/>
                    </a:lnTo>
                    <a:lnTo>
                      <a:pt x="445" y="619"/>
                    </a:lnTo>
                    <a:lnTo>
                      <a:pt x="441" y="629"/>
                    </a:lnTo>
                    <a:lnTo>
                      <a:pt x="437" y="640"/>
                    </a:lnTo>
                    <a:lnTo>
                      <a:pt x="431" y="650"/>
                    </a:lnTo>
                    <a:lnTo>
                      <a:pt x="425" y="660"/>
                    </a:lnTo>
                    <a:lnTo>
                      <a:pt x="419" y="671"/>
                    </a:lnTo>
                    <a:lnTo>
                      <a:pt x="415" y="684"/>
                    </a:lnTo>
                    <a:lnTo>
                      <a:pt x="409" y="694"/>
                    </a:lnTo>
                    <a:lnTo>
                      <a:pt x="402" y="706"/>
                    </a:lnTo>
                    <a:lnTo>
                      <a:pt x="396" y="717"/>
                    </a:lnTo>
                    <a:lnTo>
                      <a:pt x="390" y="729"/>
                    </a:lnTo>
                    <a:lnTo>
                      <a:pt x="386" y="739"/>
                    </a:lnTo>
                    <a:lnTo>
                      <a:pt x="380" y="750"/>
                    </a:lnTo>
                    <a:lnTo>
                      <a:pt x="374" y="762"/>
                    </a:lnTo>
                    <a:lnTo>
                      <a:pt x="368" y="771"/>
                    </a:lnTo>
                    <a:lnTo>
                      <a:pt x="360" y="783"/>
                    </a:lnTo>
                    <a:lnTo>
                      <a:pt x="356" y="796"/>
                    </a:lnTo>
                    <a:lnTo>
                      <a:pt x="348" y="806"/>
                    </a:lnTo>
                    <a:lnTo>
                      <a:pt x="343" y="817"/>
                    </a:lnTo>
                    <a:lnTo>
                      <a:pt x="335" y="829"/>
                    </a:lnTo>
                    <a:lnTo>
                      <a:pt x="329" y="839"/>
                    </a:lnTo>
                    <a:lnTo>
                      <a:pt x="323" y="848"/>
                    </a:lnTo>
                    <a:lnTo>
                      <a:pt x="317" y="860"/>
                    </a:lnTo>
                    <a:lnTo>
                      <a:pt x="311" y="871"/>
                    </a:lnTo>
                    <a:lnTo>
                      <a:pt x="305" y="881"/>
                    </a:lnTo>
                    <a:lnTo>
                      <a:pt x="299" y="893"/>
                    </a:lnTo>
                    <a:lnTo>
                      <a:pt x="293" y="904"/>
                    </a:lnTo>
                    <a:lnTo>
                      <a:pt x="289" y="914"/>
                    </a:lnTo>
                    <a:lnTo>
                      <a:pt x="282" y="924"/>
                    </a:lnTo>
                    <a:lnTo>
                      <a:pt x="274" y="934"/>
                    </a:lnTo>
                    <a:lnTo>
                      <a:pt x="268" y="944"/>
                    </a:lnTo>
                    <a:lnTo>
                      <a:pt x="264" y="952"/>
                    </a:lnTo>
                    <a:lnTo>
                      <a:pt x="258" y="960"/>
                    </a:lnTo>
                    <a:lnTo>
                      <a:pt x="252" y="972"/>
                    </a:lnTo>
                    <a:lnTo>
                      <a:pt x="246" y="980"/>
                    </a:lnTo>
                    <a:lnTo>
                      <a:pt x="240" y="990"/>
                    </a:lnTo>
                    <a:lnTo>
                      <a:pt x="236" y="998"/>
                    </a:lnTo>
                    <a:lnTo>
                      <a:pt x="228" y="1004"/>
                    </a:lnTo>
                    <a:lnTo>
                      <a:pt x="224" y="1014"/>
                    </a:lnTo>
                    <a:lnTo>
                      <a:pt x="217" y="1021"/>
                    </a:lnTo>
                    <a:lnTo>
                      <a:pt x="213" y="1029"/>
                    </a:lnTo>
                    <a:lnTo>
                      <a:pt x="207" y="1037"/>
                    </a:lnTo>
                    <a:lnTo>
                      <a:pt x="203" y="1045"/>
                    </a:lnTo>
                    <a:lnTo>
                      <a:pt x="197" y="1050"/>
                    </a:lnTo>
                    <a:lnTo>
                      <a:pt x="193" y="1058"/>
                    </a:lnTo>
                    <a:lnTo>
                      <a:pt x="187" y="1063"/>
                    </a:lnTo>
                    <a:lnTo>
                      <a:pt x="183" y="1072"/>
                    </a:lnTo>
                    <a:lnTo>
                      <a:pt x="177" y="1078"/>
                    </a:lnTo>
                    <a:lnTo>
                      <a:pt x="173" y="1086"/>
                    </a:lnTo>
                    <a:lnTo>
                      <a:pt x="167" y="1093"/>
                    </a:lnTo>
                    <a:lnTo>
                      <a:pt x="163" y="1099"/>
                    </a:lnTo>
                    <a:lnTo>
                      <a:pt x="159" y="1108"/>
                    </a:lnTo>
                    <a:lnTo>
                      <a:pt x="152" y="1116"/>
                    </a:lnTo>
                    <a:lnTo>
                      <a:pt x="148" y="1121"/>
                    </a:lnTo>
                    <a:lnTo>
                      <a:pt x="142" y="1129"/>
                    </a:lnTo>
                    <a:lnTo>
                      <a:pt x="138" y="1136"/>
                    </a:lnTo>
                    <a:lnTo>
                      <a:pt x="134" y="1144"/>
                    </a:lnTo>
                    <a:lnTo>
                      <a:pt x="130" y="1150"/>
                    </a:lnTo>
                    <a:lnTo>
                      <a:pt x="126" y="1159"/>
                    </a:lnTo>
                    <a:lnTo>
                      <a:pt x="120" y="1165"/>
                    </a:lnTo>
                    <a:lnTo>
                      <a:pt x="116" y="1172"/>
                    </a:lnTo>
                    <a:lnTo>
                      <a:pt x="112" y="1180"/>
                    </a:lnTo>
                    <a:lnTo>
                      <a:pt x="108" y="1186"/>
                    </a:lnTo>
                    <a:lnTo>
                      <a:pt x="102" y="1193"/>
                    </a:lnTo>
                    <a:lnTo>
                      <a:pt x="98" y="1200"/>
                    </a:lnTo>
                    <a:lnTo>
                      <a:pt x="93" y="1208"/>
                    </a:lnTo>
                    <a:lnTo>
                      <a:pt x="91" y="1214"/>
                    </a:lnTo>
                    <a:lnTo>
                      <a:pt x="85" y="1221"/>
                    </a:lnTo>
                    <a:lnTo>
                      <a:pt x="81" y="1227"/>
                    </a:lnTo>
                    <a:lnTo>
                      <a:pt x="79" y="1236"/>
                    </a:lnTo>
                    <a:lnTo>
                      <a:pt x="75" y="1242"/>
                    </a:lnTo>
                    <a:lnTo>
                      <a:pt x="71" y="1249"/>
                    </a:lnTo>
                    <a:lnTo>
                      <a:pt x="67" y="1255"/>
                    </a:lnTo>
                    <a:lnTo>
                      <a:pt x="65" y="1260"/>
                    </a:lnTo>
                    <a:lnTo>
                      <a:pt x="61" y="1268"/>
                    </a:lnTo>
                    <a:lnTo>
                      <a:pt x="55" y="1272"/>
                    </a:lnTo>
                    <a:lnTo>
                      <a:pt x="53" y="1280"/>
                    </a:lnTo>
                    <a:lnTo>
                      <a:pt x="51" y="1285"/>
                    </a:lnTo>
                    <a:lnTo>
                      <a:pt x="47" y="1291"/>
                    </a:lnTo>
                    <a:lnTo>
                      <a:pt x="43" y="1296"/>
                    </a:lnTo>
                    <a:lnTo>
                      <a:pt x="41" y="1301"/>
                    </a:lnTo>
                    <a:lnTo>
                      <a:pt x="39" y="1306"/>
                    </a:lnTo>
                    <a:lnTo>
                      <a:pt x="35" y="1313"/>
                    </a:lnTo>
                    <a:lnTo>
                      <a:pt x="33" y="1318"/>
                    </a:lnTo>
                    <a:lnTo>
                      <a:pt x="28" y="1323"/>
                    </a:lnTo>
                    <a:lnTo>
                      <a:pt x="26" y="1328"/>
                    </a:lnTo>
                    <a:lnTo>
                      <a:pt x="24" y="1332"/>
                    </a:lnTo>
                    <a:lnTo>
                      <a:pt x="22" y="1336"/>
                    </a:lnTo>
                    <a:lnTo>
                      <a:pt x="20" y="1341"/>
                    </a:lnTo>
                    <a:lnTo>
                      <a:pt x="18" y="1344"/>
                    </a:lnTo>
                    <a:lnTo>
                      <a:pt x="14" y="1349"/>
                    </a:lnTo>
                    <a:lnTo>
                      <a:pt x="14" y="1352"/>
                    </a:lnTo>
                    <a:lnTo>
                      <a:pt x="12" y="1355"/>
                    </a:lnTo>
                    <a:lnTo>
                      <a:pt x="10" y="1359"/>
                    </a:lnTo>
                    <a:lnTo>
                      <a:pt x="8" y="1362"/>
                    </a:lnTo>
                    <a:lnTo>
                      <a:pt x="4" y="1367"/>
                    </a:lnTo>
                    <a:lnTo>
                      <a:pt x="4" y="1373"/>
                    </a:lnTo>
                    <a:lnTo>
                      <a:pt x="0" y="1375"/>
                    </a:lnTo>
                    <a:lnTo>
                      <a:pt x="0" y="1378"/>
                    </a:lnTo>
                    <a:lnTo>
                      <a:pt x="0" y="1380"/>
                    </a:lnTo>
                    <a:lnTo>
                      <a:pt x="0" y="1382"/>
                    </a:lnTo>
                    <a:lnTo>
                      <a:pt x="110" y="1419"/>
                    </a:lnTo>
                    <a:lnTo>
                      <a:pt x="110" y="1419"/>
                    </a:lnTo>
                    <a:lnTo>
                      <a:pt x="110" y="1416"/>
                    </a:lnTo>
                    <a:lnTo>
                      <a:pt x="112" y="1411"/>
                    </a:lnTo>
                    <a:lnTo>
                      <a:pt x="116" y="1408"/>
                    </a:lnTo>
                    <a:lnTo>
                      <a:pt x="116" y="1405"/>
                    </a:lnTo>
                    <a:lnTo>
                      <a:pt x="118" y="1403"/>
                    </a:lnTo>
                    <a:lnTo>
                      <a:pt x="120" y="1398"/>
                    </a:lnTo>
                    <a:lnTo>
                      <a:pt x="120" y="1395"/>
                    </a:lnTo>
                    <a:lnTo>
                      <a:pt x="124" y="1391"/>
                    </a:lnTo>
                    <a:lnTo>
                      <a:pt x="126" y="1387"/>
                    </a:lnTo>
                    <a:lnTo>
                      <a:pt x="128" y="1383"/>
                    </a:lnTo>
                    <a:lnTo>
                      <a:pt x="132" y="1378"/>
                    </a:lnTo>
                    <a:lnTo>
                      <a:pt x="132" y="1373"/>
                    </a:lnTo>
                    <a:lnTo>
                      <a:pt x="136" y="1369"/>
                    </a:lnTo>
                    <a:lnTo>
                      <a:pt x="138" y="1364"/>
                    </a:lnTo>
                    <a:lnTo>
                      <a:pt x="142" y="1359"/>
                    </a:lnTo>
                    <a:lnTo>
                      <a:pt x="144" y="1354"/>
                    </a:lnTo>
                    <a:lnTo>
                      <a:pt x="148" y="1347"/>
                    </a:lnTo>
                    <a:lnTo>
                      <a:pt x="150" y="1341"/>
                    </a:lnTo>
                    <a:lnTo>
                      <a:pt x="156" y="1336"/>
                    </a:lnTo>
                    <a:lnTo>
                      <a:pt x="159" y="1329"/>
                    </a:lnTo>
                    <a:lnTo>
                      <a:pt x="161" y="1323"/>
                    </a:lnTo>
                    <a:lnTo>
                      <a:pt x="165" y="1316"/>
                    </a:lnTo>
                    <a:lnTo>
                      <a:pt x="169" y="1309"/>
                    </a:lnTo>
                    <a:lnTo>
                      <a:pt x="173" y="1303"/>
                    </a:lnTo>
                    <a:lnTo>
                      <a:pt x="175" y="1296"/>
                    </a:lnTo>
                    <a:lnTo>
                      <a:pt x="179" y="1288"/>
                    </a:lnTo>
                    <a:lnTo>
                      <a:pt x="183" y="1283"/>
                    </a:lnTo>
                    <a:lnTo>
                      <a:pt x="187" y="1273"/>
                    </a:lnTo>
                    <a:lnTo>
                      <a:pt x="189" y="1267"/>
                    </a:lnTo>
                    <a:lnTo>
                      <a:pt x="195" y="1259"/>
                    </a:lnTo>
                    <a:lnTo>
                      <a:pt x="199" y="1250"/>
                    </a:lnTo>
                    <a:lnTo>
                      <a:pt x="201" y="1244"/>
                    </a:lnTo>
                    <a:lnTo>
                      <a:pt x="205" y="1236"/>
                    </a:lnTo>
                    <a:lnTo>
                      <a:pt x="209" y="1227"/>
                    </a:lnTo>
                    <a:lnTo>
                      <a:pt x="213" y="1221"/>
                    </a:lnTo>
                    <a:lnTo>
                      <a:pt x="215" y="1213"/>
                    </a:lnTo>
                    <a:lnTo>
                      <a:pt x="219" y="1203"/>
                    </a:lnTo>
                    <a:lnTo>
                      <a:pt x="224" y="1196"/>
                    </a:lnTo>
                    <a:lnTo>
                      <a:pt x="228" y="1190"/>
                    </a:lnTo>
                    <a:lnTo>
                      <a:pt x="230" y="1182"/>
                    </a:lnTo>
                    <a:lnTo>
                      <a:pt x="236" y="1173"/>
                    </a:lnTo>
                    <a:lnTo>
                      <a:pt x="238" y="1165"/>
                    </a:lnTo>
                    <a:lnTo>
                      <a:pt x="242" y="1157"/>
                    </a:lnTo>
                    <a:lnTo>
                      <a:pt x="244" y="1150"/>
                    </a:lnTo>
                    <a:lnTo>
                      <a:pt x="248" y="1142"/>
                    </a:lnTo>
                    <a:lnTo>
                      <a:pt x="250" y="1134"/>
                    </a:lnTo>
                    <a:lnTo>
                      <a:pt x="254" y="1127"/>
                    </a:lnTo>
                    <a:lnTo>
                      <a:pt x="256" y="1119"/>
                    </a:lnTo>
                    <a:lnTo>
                      <a:pt x="258" y="1111"/>
                    </a:lnTo>
                    <a:lnTo>
                      <a:pt x="262" y="1104"/>
                    </a:lnTo>
                    <a:lnTo>
                      <a:pt x="266" y="1096"/>
                    </a:lnTo>
                    <a:lnTo>
                      <a:pt x="268" y="1088"/>
                    </a:lnTo>
                    <a:lnTo>
                      <a:pt x="270" y="1081"/>
                    </a:lnTo>
                    <a:lnTo>
                      <a:pt x="272" y="1075"/>
                    </a:lnTo>
                    <a:lnTo>
                      <a:pt x="274" y="1068"/>
                    </a:lnTo>
                    <a:lnTo>
                      <a:pt x="278" y="1060"/>
                    </a:lnTo>
                    <a:lnTo>
                      <a:pt x="280" y="1054"/>
                    </a:lnTo>
                    <a:lnTo>
                      <a:pt x="282" y="1047"/>
                    </a:lnTo>
                    <a:lnTo>
                      <a:pt x="282" y="1042"/>
                    </a:lnTo>
                    <a:lnTo>
                      <a:pt x="285" y="1034"/>
                    </a:lnTo>
                    <a:lnTo>
                      <a:pt x="287" y="1027"/>
                    </a:lnTo>
                    <a:lnTo>
                      <a:pt x="289" y="1019"/>
                    </a:lnTo>
                    <a:lnTo>
                      <a:pt x="291" y="1013"/>
                    </a:lnTo>
                    <a:lnTo>
                      <a:pt x="293" y="1004"/>
                    </a:lnTo>
                    <a:lnTo>
                      <a:pt x="295" y="994"/>
                    </a:lnTo>
                    <a:lnTo>
                      <a:pt x="299" y="986"/>
                    </a:lnTo>
                    <a:lnTo>
                      <a:pt x="303" y="978"/>
                    </a:lnTo>
                    <a:lnTo>
                      <a:pt x="305" y="968"/>
                    </a:lnTo>
                    <a:lnTo>
                      <a:pt x="309" y="960"/>
                    </a:lnTo>
                    <a:lnTo>
                      <a:pt x="313" y="949"/>
                    </a:lnTo>
                    <a:lnTo>
                      <a:pt x="317" y="940"/>
                    </a:lnTo>
                    <a:lnTo>
                      <a:pt x="323" y="931"/>
                    </a:lnTo>
                    <a:lnTo>
                      <a:pt x="325" y="919"/>
                    </a:lnTo>
                    <a:lnTo>
                      <a:pt x="331" y="909"/>
                    </a:lnTo>
                    <a:lnTo>
                      <a:pt x="335" y="899"/>
                    </a:lnTo>
                    <a:lnTo>
                      <a:pt x="339" y="888"/>
                    </a:lnTo>
                    <a:lnTo>
                      <a:pt x="345" y="878"/>
                    </a:lnTo>
                    <a:lnTo>
                      <a:pt x="350" y="867"/>
                    </a:lnTo>
                    <a:lnTo>
                      <a:pt x="356" y="855"/>
                    </a:lnTo>
                    <a:lnTo>
                      <a:pt x="360" y="845"/>
                    </a:lnTo>
                    <a:lnTo>
                      <a:pt x="366" y="834"/>
                    </a:lnTo>
                    <a:lnTo>
                      <a:pt x="370" y="822"/>
                    </a:lnTo>
                    <a:lnTo>
                      <a:pt x="376" y="811"/>
                    </a:lnTo>
                    <a:lnTo>
                      <a:pt x="382" y="799"/>
                    </a:lnTo>
                    <a:lnTo>
                      <a:pt x="388" y="788"/>
                    </a:lnTo>
                    <a:lnTo>
                      <a:pt x="394" y="775"/>
                    </a:lnTo>
                    <a:lnTo>
                      <a:pt x="400" y="765"/>
                    </a:lnTo>
                    <a:lnTo>
                      <a:pt x="406" y="753"/>
                    </a:lnTo>
                    <a:lnTo>
                      <a:pt x="413" y="742"/>
                    </a:lnTo>
                    <a:lnTo>
                      <a:pt x="419" y="730"/>
                    </a:lnTo>
                    <a:lnTo>
                      <a:pt x="427" y="719"/>
                    </a:lnTo>
                    <a:lnTo>
                      <a:pt x="431" y="706"/>
                    </a:lnTo>
                    <a:lnTo>
                      <a:pt x="437" y="696"/>
                    </a:lnTo>
                    <a:lnTo>
                      <a:pt x="441" y="684"/>
                    </a:lnTo>
                    <a:lnTo>
                      <a:pt x="449" y="673"/>
                    </a:lnTo>
                    <a:lnTo>
                      <a:pt x="455" y="661"/>
                    </a:lnTo>
                    <a:lnTo>
                      <a:pt x="461" y="652"/>
                    </a:lnTo>
                    <a:lnTo>
                      <a:pt x="467" y="640"/>
                    </a:lnTo>
                    <a:lnTo>
                      <a:pt x="474" y="629"/>
                    </a:lnTo>
                    <a:lnTo>
                      <a:pt x="480" y="619"/>
                    </a:lnTo>
                    <a:lnTo>
                      <a:pt x="486" y="607"/>
                    </a:lnTo>
                    <a:lnTo>
                      <a:pt x="492" y="597"/>
                    </a:lnTo>
                    <a:lnTo>
                      <a:pt x="498" y="588"/>
                    </a:lnTo>
                    <a:lnTo>
                      <a:pt x="504" y="578"/>
                    </a:lnTo>
                    <a:lnTo>
                      <a:pt x="510" y="568"/>
                    </a:lnTo>
                    <a:lnTo>
                      <a:pt x="514" y="558"/>
                    </a:lnTo>
                    <a:lnTo>
                      <a:pt x="522" y="548"/>
                    </a:lnTo>
                    <a:lnTo>
                      <a:pt x="526" y="538"/>
                    </a:lnTo>
                    <a:lnTo>
                      <a:pt x="532" y="530"/>
                    </a:lnTo>
                    <a:lnTo>
                      <a:pt x="537" y="522"/>
                    </a:lnTo>
                    <a:lnTo>
                      <a:pt x="543" y="515"/>
                    </a:lnTo>
                    <a:lnTo>
                      <a:pt x="547" y="506"/>
                    </a:lnTo>
                    <a:lnTo>
                      <a:pt x="553" y="499"/>
                    </a:lnTo>
                    <a:lnTo>
                      <a:pt x="557" y="492"/>
                    </a:lnTo>
                    <a:lnTo>
                      <a:pt x="563" y="484"/>
                    </a:lnTo>
                    <a:lnTo>
                      <a:pt x="567" y="479"/>
                    </a:lnTo>
                    <a:lnTo>
                      <a:pt x="571" y="471"/>
                    </a:lnTo>
                    <a:lnTo>
                      <a:pt x="575" y="466"/>
                    </a:lnTo>
                    <a:lnTo>
                      <a:pt x="579" y="460"/>
                    </a:lnTo>
                    <a:lnTo>
                      <a:pt x="583" y="455"/>
                    </a:lnTo>
                    <a:lnTo>
                      <a:pt x="587" y="451"/>
                    </a:lnTo>
                    <a:lnTo>
                      <a:pt x="591" y="447"/>
                    </a:lnTo>
                    <a:lnTo>
                      <a:pt x="595" y="443"/>
                    </a:lnTo>
                    <a:lnTo>
                      <a:pt x="600" y="438"/>
                    </a:lnTo>
                    <a:lnTo>
                      <a:pt x="602" y="435"/>
                    </a:lnTo>
                    <a:lnTo>
                      <a:pt x="604" y="430"/>
                    </a:lnTo>
                    <a:lnTo>
                      <a:pt x="608" y="425"/>
                    </a:lnTo>
                    <a:lnTo>
                      <a:pt x="612" y="420"/>
                    </a:lnTo>
                    <a:lnTo>
                      <a:pt x="614" y="414"/>
                    </a:lnTo>
                    <a:lnTo>
                      <a:pt x="620" y="409"/>
                    </a:lnTo>
                    <a:lnTo>
                      <a:pt x="624" y="404"/>
                    </a:lnTo>
                    <a:lnTo>
                      <a:pt x="628" y="396"/>
                    </a:lnTo>
                    <a:lnTo>
                      <a:pt x="632" y="389"/>
                    </a:lnTo>
                    <a:lnTo>
                      <a:pt x="634" y="381"/>
                    </a:lnTo>
                    <a:lnTo>
                      <a:pt x="640" y="376"/>
                    </a:lnTo>
                    <a:lnTo>
                      <a:pt x="644" y="368"/>
                    </a:lnTo>
                    <a:lnTo>
                      <a:pt x="648" y="360"/>
                    </a:lnTo>
                    <a:lnTo>
                      <a:pt x="652" y="351"/>
                    </a:lnTo>
                    <a:lnTo>
                      <a:pt x="656" y="345"/>
                    </a:lnTo>
                    <a:lnTo>
                      <a:pt x="661" y="335"/>
                    </a:lnTo>
                    <a:lnTo>
                      <a:pt x="667" y="327"/>
                    </a:lnTo>
                    <a:lnTo>
                      <a:pt x="671" y="319"/>
                    </a:lnTo>
                    <a:lnTo>
                      <a:pt x="675" y="310"/>
                    </a:lnTo>
                    <a:lnTo>
                      <a:pt x="679" y="301"/>
                    </a:lnTo>
                    <a:lnTo>
                      <a:pt x="683" y="291"/>
                    </a:lnTo>
                    <a:lnTo>
                      <a:pt x="687" y="282"/>
                    </a:lnTo>
                    <a:lnTo>
                      <a:pt x="691" y="274"/>
                    </a:lnTo>
                    <a:lnTo>
                      <a:pt x="695" y="264"/>
                    </a:lnTo>
                    <a:lnTo>
                      <a:pt x="701" y="255"/>
                    </a:lnTo>
                    <a:lnTo>
                      <a:pt x="705" y="246"/>
                    </a:lnTo>
                    <a:lnTo>
                      <a:pt x="709" y="237"/>
                    </a:lnTo>
                    <a:lnTo>
                      <a:pt x="715" y="228"/>
                    </a:lnTo>
                    <a:lnTo>
                      <a:pt x="719" y="219"/>
                    </a:lnTo>
                    <a:lnTo>
                      <a:pt x="724" y="209"/>
                    </a:lnTo>
                    <a:lnTo>
                      <a:pt x="728" y="200"/>
                    </a:lnTo>
                    <a:lnTo>
                      <a:pt x="732" y="192"/>
                    </a:lnTo>
                    <a:lnTo>
                      <a:pt x="736" y="181"/>
                    </a:lnTo>
                    <a:lnTo>
                      <a:pt x="740" y="173"/>
                    </a:lnTo>
                    <a:lnTo>
                      <a:pt x="742" y="164"/>
                    </a:lnTo>
                    <a:lnTo>
                      <a:pt x="746" y="156"/>
                    </a:lnTo>
                    <a:lnTo>
                      <a:pt x="752" y="146"/>
                    </a:lnTo>
                    <a:lnTo>
                      <a:pt x="756" y="138"/>
                    </a:lnTo>
                    <a:lnTo>
                      <a:pt x="760" y="130"/>
                    </a:lnTo>
                    <a:lnTo>
                      <a:pt x="762" y="122"/>
                    </a:lnTo>
                    <a:lnTo>
                      <a:pt x="766" y="114"/>
                    </a:lnTo>
                    <a:lnTo>
                      <a:pt x="768" y="105"/>
                    </a:lnTo>
                    <a:lnTo>
                      <a:pt x="772" y="99"/>
                    </a:lnTo>
                    <a:lnTo>
                      <a:pt x="776" y="92"/>
                    </a:lnTo>
                    <a:lnTo>
                      <a:pt x="778" y="84"/>
                    </a:lnTo>
                    <a:lnTo>
                      <a:pt x="780" y="77"/>
                    </a:lnTo>
                    <a:lnTo>
                      <a:pt x="785" y="71"/>
                    </a:lnTo>
                    <a:lnTo>
                      <a:pt x="787" y="64"/>
                    </a:lnTo>
                    <a:lnTo>
                      <a:pt x="789" y="59"/>
                    </a:lnTo>
                    <a:lnTo>
                      <a:pt x="791" y="53"/>
                    </a:lnTo>
                    <a:lnTo>
                      <a:pt x="793" y="48"/>
                    </a:lnTo>
                    <a:lnTo>
                      <a:pt x="795" y="43"/>
                    </a:lnTo>
                    <a:lnTo>
                      <a:pt x="799" y="38"/>
                    </a:lnTo>
                    <a:lnTo>
                      <a:pt x="801" y="35"/>
                    </a:lnTo>
                    <a:lnTo>
                      <a:pt x="801" y="31"/>
                    </a:lnTo>
                    <a:lnTo>
                      <a:pt x="803" y="27"/>
                    </a:lnTo>
                    <a:lnTo>
                      <a:pt x="805" y="23"/>
                    </a:lnTo>
                    <a:lnTo>
                      <a:pt x="807" y="22"/>
                    </a:lnTo>
                    <a:lnTo>
                      <a:pt x="807" y="20"/>
                    </a:lnTo>
                    <a:lnTo>
                      <a:pt x="807" y="17"/>
                    </a:lnTo>
                    <a:lnTo>
                      <a:pt x="809" y="15"/>
                    </a:lnTo>
                    <a:lnTo>
                      <a:pt x="719" y="0"/>
                    </a:lnTo>
                    <a:lnTo>
                      <a:pt x="7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1691" y="1550"/>
                <a:ext cx="772" cy="1368"/>
              </a:xfrm>
              <a:custGeom>
                <a:avLst/>
                <a:gdLst/>
                <a:ahLst/>
                <a:cxnLst>
                  <a:cxn ang="0">
                    <a:pos x="669" y="15"/>
                  </a:cxn>
                  <a:cxn ang="0">
                    <a:pos x="655" y="41"/>
                  </a:cxn>
                  <a:cxn ang="0">
                    <a:pos x="636" y="79"/>
                  </a:cxn>
                  <a:cxn ang="0">
                    <a:pos x="616" y="123"/>
                  </a:cxn>
                  <a:cxn ang="0">
                    <a:pos x="594" y="172"/>
                  </a:cxn>
                  <a:cxn ang="0">
                    <a:pos x="569" y="225"/>
                  </a:cxn>
                  <a:cxn ang="0">
                    <a:pos x="547" y="279"/>
                  </a:cxn>
                  <a:cxn ang="0">
                    <a:pos x="524" y="328"/>
                  </a:cxn>
                  <a:cxn ang="0">
                    <a:pos x="508" y="377"/>
                  </a:cxn>
                  <a:cxn ang="0">
                    <a:pos x="498" y="418"/>
                  </a:cxn>
                  <a:cxn ang="0">
                    <a:pos x="486" y="459"/>
                  </a:cxn>
                  <a:cxn ang="0">
                    <a:pos x="466" y="512"/>
                  </a:cxn>
                  <a:cxn ang="0">
                    <a:pos x="439" y="576"/>
                  </a:cxn>
                  <a:cxn ang="0">
                    <a:pos x="411" y="648"/>
                  </a:cxn>
                  <a:cxn ang="0">
                    <a:pos x="374" y="722"/>
                  </a:cxn>
                  <a:cxn ang="0">
                    <a:pos x="337" y="796"/>
                  </a:cxn>
                  <a:cxn ang="0">
                    <a:pos x="301" y="866"/>
                  </a:cxn>
                  <a:cxn ang="0">
                    <a:pos x="264" y="930"/>
                  </a:cxn>
                  <a:cxn ang="0">
                    <a:pos x="232" y="984"/>
                  </a:cxn>
                  <a:cxn ang="0">
                    <a:pos x="203" y="1024"/>
                  </a:cxn>
                  <a:cxn ang="0">
                    <a:pos x="179" y="1048"/>
                  </a:cxn>
                  <a:cxn ang="0">
                    <a:pos x="159" y="1070"/>
                  </a:cxn>
                  <a:cxn ang="0">
                    <a:pos x="136" y="1101"/>
                  </a:cxn>
                  <a:cxn ang="0">
                    <a:pos x="112" y="1134"/>
                  </a:cxn>
                  <a:cxn ang="0">
                    <a:pos x="90" y="1170"/>
                  </a:cxn>
                  <a:cxn ang="0">
                    <a:pos x="69" y="1207"/>
                  </a:cxn>
                  <a:cxn ang="0">
                    <a:pos x="47" y="1240"/>
                  </a:cxn>
                  <a:cxn ang="0">
                    <a:pos x="31" y="1273"/>
                  </a:cxn>
                  <a:cxn ang="0">
                    <a:pos x="16" y="1301"/>
                  </a:cxn>
                  <a:cxn ang="0">
                    <a:pos x="2" y="1327"/>
                  </a:cxn>
                  <a:cxn ang="0">
                    <a:pos x="85" y="1366"/>
                  </a:cxn>
                  <a:cxn ang="0">
                    <a:pos x="98" y="1342"/>
                  </a:cxn>
                  <a:cxn ang="0">
                    <a:pos x="112" y="1319"/>
                  </a:cxn>
                  <a:cxn ang="0">
                    <a:pos x="126" y="1289"/>
                  </a:cxn>
                  <a:cxn ang="0">
                    <a:pos x="142" y="1257"/>
                  </a:cxn>
                  <a:cxn ang="0">
                    <a:pos x="163" y="1219"/>
                  </a:cxn>
                  <a:cxn ang="0">
                    <a:pos x="183" y="1176"/>
                  </a:cxn>
                  <a:cxn ang="0">
                    <a:pos x="203" y="1134"/>
                  </a:cxn>
                  <a:cxn ang="0">
                    <a:pos x="224" y="1089"/>
                  </a:cxn>
                  <a:cxn ang="0">
                    <a:pos x="244" y="1045"/>
                  </a:cxn>
                  <a:cxn ang="0">
                    <a:pos x="262" y="999"/>
                  </a:cxn>
                  <a:cxn ang="0">
                    <a:pos x="289" y="942"/>
                  </a:cxn>
                  <a:cxn ang="0">
                    <a:pos x="323" y="874"/>
                  </a:cxn>
                  <a:cxn ang="0">
                    <a:pos x="356" y="802"/>
                  </a:cxn>
                  <a:cxn ang="0">
                    <a:pos x="396" y="727"/>
                  </a:cxn>
                  <a:cxn ang="0">
                    <a:pos x="435" y="653"/>
                  </a:cxn>
                  <a:cxn ang="0">
                    <a:pos x="472" y="581"/>
                  </a:cxn>
                  <a:cxn ang="0">
                    <a:pos x="506" y="517"/>
                  </a:cxn>
                  <a:cxn ang="0">
                    <a:pos x="537" y="464"/>
                  </a:cxn>
                  <a:cxn ang="0">
                    <a:pos x="559" y="423"/>
                  </a:cxn>
                  <a:cxn ang="0">
                    <a:pos x="575" y="400"/>
                  </a:cxn>
                  <a:cxn ang="0">
                    <a:pos x="590" y="379"/>
                  </a:cxn>
                  <a:cxn ang="0">
                    <a:pos x="608" y="348"/>
                  </a:cxn>
                  <a:cxn ang="0">
                    <a:pos x="630" y="305"/>
                  </a:cxn>
                  <a:cxn ang="0">
                    <a:pos x="655" y="257"/>
                  </a:cxn>
                  <a:cxn ang="0">
                    <a:pos x="681" y="208"/>
                  </a:cxn>
                  <a:cxn ang="0">
                    <a:pos x="705" y="157"/>
                  </a:cxn>
                  <a:cxn ang="0">
                    <a:pos x="726" y="111"/>
                  </a:cxn>
                  <a:cxn ang="0">
                    <a:pos x="746" y="74"/>
                  </a:cxn>
                  <a:cxn ang="0">
                    <a:pos x="762" y="41"/>
                  </a:cxn>
                  <a:cxn ang="0">
                    <a:pos x="770" y="23"/>
                  </a:cxn>
                </a:cxnLst>
                <a:rect l="0" t="0" r="r" b="b"/>
                <a:pathLst>
                  <a:path w="772" h="1368">
                    <a:moveTo>
                      <a:pt x="679" y="0"/>
                    </a:moveTo>
                    <a:lnTo>
                      <a:pt x="677" y="0"/>
                    </a:lnTo>
                    <a:lnTo>
                      <a:pt x="675" y="3"/>
                    </a:lnTo>
                    <a:lnTo>
                      <a:pt x="673" y="6"/>
                    </a:lnTo>
                    <a:lnTo>
                      <a:pt x="671" y="13"/>
                    </a:lnTo>
                    <a:lnTo>
                      <a:pt x="669" y="15"/>
                    </a:lnTo>
                    <a:lnTo>
                      <a:pt x="667" y="18"/>
                    </a:lnTo>
                    <a:lnTo>
                      <a:pt x="665" y="21"/>
                    </a:lnTo>
                    <a:lnTo>
                      <a:pt x="663" y="28"/>
                    </a:lnTo>
                    <a:lnTo>
                      <a:pt x="661" y="33"/>
                    </a:lnTo>
                    <a:lnTo>
                      <a:pt x="657" y="36"/>
                    </a:lnTo>
                    <a:lnTo>
                      <a:pt x="655" y="41"/>
                    </a:lnTo>
                    <a:lnTo>
                      <a:pt x="653" y="47"/>
                    </a:lnTo>
                    <a:lnTo>
                      <a:pt x="650" y="52"/>
                    </a:lnTo>
                    <a:lnTo>
                      <a:pt x="646" y="59"/>
                    </a:lnTo>
                    <a:lnTo>
                      <a:pt x="642" y="66"/>
                    </a:lnTo>
                    <a:lnTo>
                      <a:pt x="640" y="72"/>
                    </a:lnTo>
                    <a:lnTo>
                      <a:pt x="636" y="79"/>
                    </a:lnTo>
                    <a:lnTo>
                      <a:pt x="634" y="85"/>
                    </a:lnTo>
                    <a:lnTo>
                      <a:pt x="630" y="92"/>
                    </a:lnTo>
                    <a:lnTo>
                      <a:pt x="628" y="100"/>
                    </a:lnTo>
                    <a:lnTo>
                      <a:pt x="624" y="107"/>
                    </a:lnTo>
                    <a:lnTo>
                      <a:pt x="620" y="115"/>
                    </a:lnTo>
                    <a:lnTo>
                      <a:pt x="616" y="123"/>
                    </a:lnTo>
                    <a:lnTo>
                      <a:pt x="612" y="130"/>
                    </a:lnTo>
                    <a:lnTo>
                      <a:pt x="608" y="139"/>
                    </a:lnTo>
                    <a:lnTo>
                      <a:pt x="606" y="148"/>
                    </a:lnTo>
                    <a:lnTo>
                      <a:pt x="600" y="156"/>
                    </a:lnTo>
                    <a:lnTo>
                      <a:pt x="598" y="164"/>
                    </a:lnTo>
                    <a:lnTo>
                      <a:pt x="594" y="172"/>
                    </a:lnTo>
                    <a:lnTo>
                      <a:pt x="590" y="180"/>
                    </a:lnTo>
                    <a:lnTo>
                      <a:pt x="585" y="189"/>
                    </a:lnTo>
                    <a:lnTo>
                      <a:pt x="581" y="197"/>
                    </a:lnTo>
                    <a:lnTo>
                      <a:pt x="575" y="208"/>
                    </a:lnTo>
                    <a:lnTo>
                      <a:pt x="573" y="216"/>
                    </a:lnTo>
                    <a:lnTo>
                      <a:pt x="569" y="225"/>
                    </a:lnTo>
                    <a:lnTo>
                      <a:pt x="565" y="235"/>
                    </a:lnTo>
                    <a:lnTo>
                      <a:pt x="561" y="243"/>
                    </a:lnTo>
                    <a:lnTo>
                      <a:pt x="559" y="251"/>
                    </a:lnTo>
                    <a:lnTo>
                      <a:pt x="553" y="259"/>
                    </a:lnTo>
                    <a:lnTo>
                      <a:pt x="551" y="269"/>
                    </a:lnTo>
                    <a:lnTo>
                      <a:pt x="547" y="279"/>
                    </a:lnTo>
                    <a:lnTo>
                      <a:pt x="543" y="287"/>
                    </a:lnTo>
                    <a:lnTo>
                      <a:pt x="539" y="295"/>
                    </a:lnTo>
                    <a:lnTo>
                      <a:pt x="537" y="305"/>
                    </a:lnTo>
                    <a:lnTo>
                      <a:pt x="531" y="312"/>
                    </a:lnTo>
                    <a:lnTo>
                      <a:pt x="529" y="320"/>
                    </a:lnTo>
                    <a:lnTo>
                      <a:pt x="524" y="328"/>
                    </a:lnTo>
                    <a:lnTo>
                      <a:pt x="522" y="336"/>
                    </a:lnTo>
                    <a:lnTo>
                      <a:pt x="518" y="344"/>
                    </a:lnTo>
                    <a:lnTo>
                      <a:pt x="518" y="353"/>
                    </a:lnTo>
                    <a:lnTo>
                      <a:pt x="514" y="361"/>
                    </a:lnTo>
                    <a:lnTo>
                      <a:pt x="512" y="369"/>
                    </a:lnTo>
                    <a:lnTo>
                      <a:pt x="508" y="377"/>
                    </a:lnTo>
                    <a:lnTo>
                      <a:pt x="506" y="385"/>
                    </a:lnTo>
                    <a:lnTo>
                      <a:pt x="504" y="390"/>
                    </a:lnTo>
                    <a:lnTo>
                      <a:pt x="502" y="399"/>
                    </a:lnTo>
                    <a:lnTo>
                      <a:pt x="502" y="405"/>
                    </a:lnTo>
                    <a:lnTo>
                      <a:pt x="498" y="412"/>
                    </a:lnTo>
                    <a:lnTo>
                      <a:pt x="498" y="418"/>
                    </a:lnTo>
                    <a:lnTo>
                      <a:pt x="498" y="425"/>
                    </a:lnTo>
                    <a:lnTo>
                      <a:pt x="494" y="430"/>
                    </a:lnTo>
                    <a:lnTo>
                      <a:pt x="492" y="436"/>
                    </a:lnTo>
                    <a:lnTo>
                      <a:pt x="490" y="443"/>
                    </a:lnTo>
                    <a:lnTo>
                      <a:pt x="488" y="451"/>
                    </a:lnTo>
                    <a:lnTo>
                      <a:pt x="486" y="459"/>
                    </a:lnTo>
                    <a:lnTo>
                      <a:pt x="484" y="467"/>
                    </a:lnTo>
                    <a:lnTo>
                      <a:pt x="480" y="476"/>
                    </a:lnTo>
                    <a:lnTo>
                      <a:pt x="478" y="486"/>
                    </a:lnTo>
                    <a:lnTo>
                      <a:pt x="474" y="494"/>
                    </a:lnTo>
                    <a:lnTo>
                      <a:pt x="470" y="502"/>
                    </a:lnTo>
                    <a:lnTo>
                      <a:pt x="466" y="512"/>
                    </a:lnTo>
                    <a:lnTo>
                      <a:pt x="461" y="523"/>
                    </a:lnTo>
                    <a:lnTo>
                      <a:pt x="457" y="533"/>
                    </a:lnTo>
                    <a:lnTo>
                      <a:pt x="453" y="543"/>
                    </a:lnTo>
                    <a:lnTo>
                      <a:pt x="451" y="554"/>
                    </a:lnTo>
                    <a:lnTo>
                      <a:pt x="445" y="566"/>
                    </a:lnTo>
                    <a:lnTo>
                      <a:pt x="439" y="576"/>
                    </a:lnTo>
                    <a:lnTo>
                      <a:pt x="435" y="587"/>
                    </a:lnTo>
                    <a:lnTo>
                      <a:pt x="431" y="599"/>
                    </a:lnTo>
                    <a:lnTo>
                      <a:pt x="425" y="612"/>
                    </a:lnTo>
                    <a:lnTo>
                      <a:pt x="421" y="623"/>
                    </a:lnTo>
                    <a:lnTo>
                      <a:pt x="415" y="636"/>
                    </a:lnTo>
                    <a:lnTo>
                      <a:pt x="411" y="648"/>
                    </a:lnTo>
                    <a:lnTo>
                      <a:pt x="403" y="659"/>
                    </a:lnTo>
                    <a:lnTo>
                      <a:pt x="396" y="673"/>
                    </a:lnTo>
                    <a:lnTo>
                      <a:pt x="392" y="684"/>
                    </a:lnTo>
                    <a:lnTo>
                      <a:pt x="386" y="697"/>
                    </a:lnTo>
                    <a:lnTo>
                      <a:pt x="380" y="710"/>
                    </a:lnTo>
                    <a:lnTo>
                      <a:pt x="374" y="722"/>
                    </a:lnTo>
                    <a:lnTo>
                      <a:pt x="370" y="735"/>
                    </a:lnTo>
                    <a:lnTo>
                      <a:pt x="364" y="746"/>
                    </a:lnTo>
                    <a:lnTo>
                      <a:pt x="356" y="759"/>
                    </a:lnTo>
                    <a:lnTo>
                      <a:pt x="352" y="771"/>
                    </a:lnTo>
                    <a:lnTo>
                      <a:pt x="344" y="784"/>
                    </a:lnTo>
                    <a:lnTo>
                      <a:pt x="337" y="796"/>
                    </a:lnTo>
                    <a:lnTo>
                      <a:pt x="331" y="809"/>
                    </a:lnTo>
                    <a:lnTo>
                      <a:pt x="325" y="820"/>
                    </a:lnTo>
                    <a:lnTo>
                      <a:pt x="319" y="832"/>
                    </a:lnTo>
                    <a:lnTo>
                      <a:pt x="313" y="843"/>
                    </a:lnTo>
                    <a:lnTo>
                      <a:pt x="307" y="855"/>
                    </a:lnTo>
                    <a:lnTo>
                      <a:pt x="301" y="866"/>
                    </a:lnTo>
                    <a:lnTo>
                      <a:pt x="295" y="878"/>
                    </a:lnTo>
                    <a:lnTo>
                      <a:pt x="289" y="887"/>
                    </a:lnTo>
                    <a:lnTo>
                      <a:pt x="283" y="899"/>
                    </a:lnTo>
                    <a:lnTo>
                      <a:pt x="277" y="910"/>
                    </a:lnTo>
                    <a:lnTo>
                      <a:pt x="270" y="919"/>
                    </a:lnTo>
                    <a:lnTo>
                      <a:pt x="264" y="930"/>
                    </a:lnTo>
                    <a:lnTo>
                      <a:pt x="258" y="942"/>
                    </a:lnTo>
                    <a:lnTo>
                      <a:pt x="254" y="950"/>
                    </a:lnTo>
                    <a:lnTo>
                      <a:pt x="248" y="958"/>
                    </a:lnTo>
                    <a:lnTo>
                      <a:pt x="244" y="966"/>
                    </a:lnTo>
                    <a:lnTo>
                      <a:pt x="238" y="976"/>
                    </a:lnTo>
                    <a:lnTo>
                      <a:pt x="232" y="984"/>
                    </a:lnTo>
                    <a:lnTo>
                      <a:pt x="226" y="992"/>
                    </a:lnTo>
                    <a:lnTo>
                      <a:pt x="222" y="999"/>
                    </a:lnTo>
                    <a:lnTo>
                      <a:pt x="218" y="1007"/>
                    </a:lnTo>
                    <a:lnTo>
                      <a:pt x="214" y="1014"/>
                    </a:lnTo>
                    <a:lnTo>
                      <a:pt x="207" y="1019"/>
                    </a:lnTo>
                    <a:lnTo>
                      <a:pt x="203" y="1024"/>
                    </a:lnTo>
                    <a:lnTo>
                      <a:pt x="199" y="1030"/>
                    </a:lnTo>
                    <a:lnTo>
                      <a:pt x="195" y="1033"/>
                    </a:lnTo>
                    <a:lnTo>
                      <a:pt x="193" y="1038"/>
                    </a:lnTo>
                    <a:lnTo>
                      <a:pt x="187" y="1042"/>
                    </a:lnTo>
                    <a:lnTo>
                      <a:pt x="183" y="1047"/>
                    </a:lnTo>
                    <a:lnTo>
                      <a:pt x="179" y="1048"/>
                    </a:lnTo>
                    <a:lnTo>
                      <a:pt x="177" y="1051"/>
                    </a:lnTo>
                    <a:lnTo>
                      <a:pt x="173" y="1055"/>
                    </a:lnTo>
                    <a:lnTo>
                      <a:pt x="169" y="1058"/>
                    </a:lnTo>
                    <a:lnTo>
                      <a:pt x="167" y="1063"/>
                    </a:lnTo>
                    <a:lnTo>
                      <a:pt x="163" y="1066"/>
                    </a:lnTo>
                    <a:lnTo>
                      <a:pt x="159" y="1070"/>
                    </a:lnTo>
                    <a:lnTo>
                      <a:pt x="157" y="1076"/>
                    </a:lnTo>
                    <a:lnTo>
                      <a:pt x="153" y="1079"/>
                    </a:lnTo>
                    <a:lnTo>
                      <a:pt x="148" y="1084"/>
                    </a:lnTo>
                    <a:lnTo>
                      <a:pt x="142" y="1089"/>
                    </a:lnTo>
                    <a:lnTo>
                      <a:pt x="140" y="1094"/>
                    </a:lnTo>
                    <a:lnTo>
                      <a:pt x="136" y="1101"/>
                    </a:lnTo>
                    <a:lnTo>
                      <a:pt x="132" y="1104"/>
                    </a:lnTo>
                    <a:lnTo>
                      <a:pt x="128" y="1112"/>
                    </a:lnTo>
                    <a:lnTo>
                      <a:pt x="126" y="1115"/>
                    </a:lnTo>
                    <a:lnTo>
                      <a:pt x="122" y="1120"/>
                    </a:lnTo>
                    <a:lnTo>
                      <a:pt x="116" y="1127"/>
                    </a:lnTo>
                    <a:lnTo>
                      <a:pt x="112" y="1134"/>
                    </a:lnTo>
                    <a:lnTo>
                      <a:pt x="110" y="1138"/>
                    </a:lnTo>
                    <a:lnTo>
                      <a:pt x="106" y="1145"/>
                    </a:lnTo>
                    <a:lnTo>
                      <a:pt x="102" y="1152"/>
                    </a:lnTo>
                    <a:lnTo>
                      <a:pt x="98" y="1156"/>
                    </a:lnTo>
                    <a:lnTo>
                      <a:pt x="94" y="1163"/>
                    </a:lnTo>
                    <a:lnTo>
                      <a:pt x="90" y="1170"/>
                    </a:lnTo>
                    <a:lnTo>
                      <a:pt x="85" y="1175"/>
                    </a:lnTo>
                    <a:lnTo>
                      <a:pt x="81" y="1181"/>
                    </a:lnTo>
                    <a:lnTo>
                      <a:pt x="79" y="1188"/>
                    </a:lnTo>
                    <a:lnTo>
                      <a:pt x="75" y="1194"/>
                    </a:lnTo>
                    <a:lnTo>
                      <a:pt x="71" y="1201"/>
                    </a:lnTo>
                    <a:lnTo>
                      <a:pt x="69" y="1207"/>
                    </a:lnTo>
                    <a:lnTo>
                      <a:pt x="65" y="1212"/>
                    </a:lnTo>
                    <a:lnTo>
                      <a:pt x="61" y="1219"/>
                    </a:lnTo>
                    <a:lnTo>
                      <a:pt x="59" y="1224"/>
                    </a:lnTo>
                    <a:lnTo>
                      <a:pt x="53" y="1230"/>
                    </a:lnTo>
                    <a:lnTo>
                      <a:pt x="51" y="1235"/>
                    </a:lnTo>
                    <a:lnTo>
                      <a:pt x="47" y="1240"/>
                    </a:lnTo>
                    <a:lnTo>
                      <a:pt x="45" y="1247"/>
                    </a:lnTo>
                    <a:lnTo>
                      <a:pt x="41" y="1253"/>
                    </a:lnTo>
                    <a:lnTo>
                      <a:pt x="39" y="1258"/>
                    </a:lnTo>
                    <a:lnTo>
                      <a:pt x="35" y="1263"/>
                    </a:lnTo>
                    <a:lnTo>
                      <a:pt x="33" y="1268"/>
                    </a:lnTo>
                    <a:lnTo>
                      <a:pt x="31" y="1273"/>
                    </a:lnTo>
                    <a:lnTo>
                      <a:pt x="27" y="1278"/>
                    </a:lnTo>
                    <a:lnTo>
                      <a:pt x="24" y="1283"/>
                    </a:lnTo>
                    <a:lnTo>
                      <a:pt x="22" y="1288"/>
                    </a:lnTo>
                    <a:lnTo>
                      <a:pt x="20" y="1293"/>
                    </a:lnTo>
                    <a:lnTo>
                      <a:pt x="18" y="1296"/>
                    </a:lnTo>
                    <a:lnTo>
                      <a:pt x="16" y="1301"/>
                    </a:lnTo>
                    <a:lnTo>
                      <a:pt x="12" y="1304"/>
                    </a:lnTo>
                    <a:lnTo>
                      <a:pt x="10" y="1307"/>
                    </a:lnTo>
                    <a:lnTo>
                      <a:pt x="10" y="1311"/>
                    </a:lnTo>
                    <a:lnTo>
                      <a:pt x="6" y="1317"/>
                    </a:lnTo>
                    <a:lnTo>
                      <a:pt x="4" y="1324"/>
                    </a:lnTo>
                    <a:lnTo>
                      <a:pt x="2" y="1327"/>
                    </a:lnTo>
                    <a:lnTo>
                      <a:pt x="0" y="1330"/>
                    </a:lnTo>
                    <a:lnTo>
                      <a:pt x="0" y="1334"/>
                    </a:lnTo>
                    <a:lnTo>
                      <a:pt x="0" y="1334"/>
                    </a:lnTo>
                    <a:lnTo>
                      <a:pt x="85" y="1368"/>
                    </a:lnTo>
                    <a:lnTo>
                      <a:pt x="85" y="1366"/>
                    </a:lnTo>
                    <a:lnTo>
                      <a:pt x="85" y="1366"/>
                    </a:lnTo>
                    <a:lnTo>
                      <a:pt x="87" y="1362"/>
                    </a:lnTo>
                    <a:lnTo>
                      <a:pt x="90" y="1360"/>
                    </a:lnTo>
                    <a:lnTo>
                      <a:pt x="92" y="1355"/>
                    </a:lnTo>
                    <a:lnTo>
                      <a:pt x="96" y="1348"/>
                    </a:lnTo>
                    <a:lnTo>
                      <a:pt x="98" y="1345"/>
                    </a:lnTo>
                    <a:lnTo>
                      <a:pt x="98" y="1342"/>
                    </a:lnTo>
                    <a:lnTo>
                      <a:pt x="100" y="1339"/>
                    </a:lnTo>
                    <a:lnTo>
                      <a:pt x="102" y="1337"/>
                    </a:lnTo>
                    <a:lnTo>
                      <a:pt x="104" y="1334"/>
                    </a:lnTo>
                    <a:lnTo>
                      <a:pt x="106" y="1329"/>
                    </a:lnTo>
                    <a:lnTo>
                      <a:pt x="108" y="1324"/>
                    </a:lnTo>
                    <a:lnTo>
                      <a:pt x="112" y="1319"/>
                    </a:lnTo>
                    <a:lnTo>
                      <a:pt x="112" y="1314"/>
                    </a:lnTo>
                    <a:lnTo>
                      <a:pt x="116" y="1309"/>
                    </a:lnTo>
                    <a:lnTo>
                      <a:pt x="118" y="1304"/>
                    </a:lnTo>
                    <a:lnTo>
                      <a:pt x="122" y="1301"/>
                    </a:lnTo>
                    <a:lnTo>
                      <a:pt x="122" y="1296"/>
                    </a:lnTo>
                    <a:lnTo>
                      <a:pt x="126" y="1289"/>
                    </a:lnTo>
                    <a:lnTo>
                      <a:pt x="126" y="1284"/>
                    </a:lnTo>
                    <a:lnTo>
                      <a:pt x="130" y="1280"/>
                    </a:lnTo>
                    <a:lnTo>
                      <a:pt x="132" y="1273"/>
                    </a:lnTo>
                    <a:lnTo>
                      <a:pt x="138" y="1268"/>
                    </a:lnTo>
                    <a:lnTo>
                      <a:pt x="140" y="1263"/>
                    </a:lnTo>
                    <a:lnTo>
                      <a:pt x="142" y="1257"/>
                    </a:lnTo>
                    <a:lnTo>
                      <a:pt x="146" y="1248"/>
                    </a:lnTo>
                    <a:lnTo>
                      <a:pt x="150" y="1243"/>
                    </a:lnTo>
                    <a:lnTo>
                      <a:pt x="153" y="1237"/>
                    </a:lnTo>
                    <a:lnTo>
                      <a:pt x="157" y="1230"/>
                    </a:lnTo>
                    <a:lnTo>
                      <a:pt x="159" y="1224"/>
                    </a:lnTo>
                    <a:lnTo>
                      <a:pt x="163" y="1219"/>
                    </a:lnTo>
                    <a:lnTo>
                      <a:pt x="165" y="1211"/>
                    </a:lnTo>
                    <a:lnTo>
                      <a:pt x="169" y="1204"/>
                    </a:lnTo>
                    <a:lnTo>
                      <a:pt x="173" y="1198"/>
                    </a:lnTo>
                    <a:lnTo>
                      <a:pt x="175" y="1189"/>
                    </a:lnTo>
                    <a:lnTo>
                      <a:pt x="179" y="1183"/>
                    </a:lnTo>
                    <a:lnTo>
                      <a:pt x="183" y="1176"/>
                    </a:lnTo>
                    <a:lnTo>
                      <a:pt x="185" y="1168"/>
                    </a:lnTo>
                    <a:lnTo>
                      <a:pt x="191" y="1161"/>
                    </a:lnTo>
                    <a:lnTo>
                      <a:pt x="193" y="1155"/>
                    </a:lnTo>
                    <a:lnTo>
                      <a:pt x="197" y="1148"/>
                    </a:lnTo>
                    <a:lnTo>
                      <a:pt x="199" y="1140"/>
                    </a:lnTo>
                    <a:lnTo>
                      <a:pt x="203" y="1134"/>
                    </a:lnTo>
                    <a:lnTo>
                      <a:pt x="207" y="1124"/>
                    </a:lnTo>
                    <a:lnTo>
                      <a:pt x="209" y="1119"/>
                    </a:lnTo>
                    <a:lnTo>
                      <a:pt x="214" y="1112"/>
                    </a:lnTo>
                    <a:lnTo>
                      <a:pt x="218" y="1102"/>
                    </a:lnTo>
                    <a:lnTo>
                      <a:pt x="220" y="1096"/>
                    </a:lnTo>
                    <a:lnTo>
                      <a:pt x="224" y="1089"/>
                    </a:lnTo>
                    <a:lnTo>
                      <a:pt x="226" y="1081"/>
                    </a:lnTo>
                    <a:lnTo>
                      <a:pt x="230" y="1073"/>
                    </a:lnTo>
                    <a:lnTo>
                      <a:pt x="234" y="1066"/>
                    </a:lnTo>
                    <a:lnTo>
                      <a:pt x="238" y="1058"/>
                    </a:lnTo>
                    <a:lnTo>
                      <a:pt x="240" y="1051"/>
                    </a:lnTo>
                    <a:lnTo>
                      <a:pt x="244" y="1045"/>
                    </a:lnTo>
                    <a:lnTo>
                      <a:pt x="248" y="1038"/>
                    </a:lnTo>
                    <a:lnTo>
                      <a:pt x="250" y="1030"/>
                    </a:lnTo>
                    <a:lnTo>
                      <a:pt x="252" y="1022"/>
                    </a:lnTo>
                    <a:lnTo>
                      <a:pt x="256" y="1015"/>
                    </a:lnTo>
                    <a:lnTo>
                      <a:pt x="258" y="1007"/>
                    </a:lnTo>
                    <a:lnTo>
                      <a:pt x="262" y="999"/>
                    </a:lnTo>
                    <a:lnTo>
                      <a:pt x="266" y="989"/>
                    </a:lnTo>
                    <a:lnTo>
                      <a:pt x="270" y="981"/>
                    </a:lnTo>
                    <a:lnTo>
                      <a:pt x="277" y="969"/>
                    </a:lnTo>
                    <a:lnTo>
                      <a:pt x="281" y="961"/>
                    </a:lnTo>
                    <a:lnTo>
                      <a:pt x="285" y="951"/>
                    </a:lnTo>
                    <a:lnTo>
                      <a:pt x="289" y="942"/>
                    </a:lnTo>
                    <a:lnTo>
                      <a:pt x="295" y="930"/>
                    </a:lnTo>
                    <a:lnTo>
                      <a:pt x="299" y="919"/>
                    </a:lnTo>
                    <a:lnTo>
                      <a:pt x="305" y="909"/>
                    </a:lnTo>
                    <a:lnTo>
                      <a:pt x="311" y="897"/>
                    </a:lnTo>
                    <a:lnTo>
                      <a:pt x="315" y="886"/>
                    </a:lnTo>
                    <a:lnTo>
                      <a:pt x="323" y="874"/>
                    </a:lnTo>
                    <a:lnTo>
                      <a:pt x="327" y="863"/>
                    </a:lnTo>
                    <a:lnTo>
                      <a:pt x="333" y="850"/>
                    </a:lnTo>
                    <a:lnTo>
                      <a:pt x="340" y="838"/>
                    </a:lnTo>
                    <a:lnTo>
                      <a:pt x="346" y="827"/>
                    </a:lnTo>
                    <a:lnTo>
                      <a:pt x="352" y="814"/>
                    </a:lnTo>
                    <a:lnTo>
                      <a:pt x="356" y="802"/>
                    </a:lnTo>
                    <a:lnTo>
                      <a:pt x="366" y="789"/>
                    </a:lnTo>
                    <a:lnTo>
                      <a:pt x="370" y="778"/>
                    </a:lnTo>
                    <a:lnTo>
                      <a:pt x="376" y="764"/>
                    </a:lnTo>
                    <a:lnTo>
                      <a:pt x="382" y="751"/>
                    </a:lnTo>
                    <a:lnTo>
                      <a:pt x="390" y="738"/>
                    </a:lnTo>
                    <a:lnTo>
                      <a:pt x="396" y="727"/>
                    </a:lnTo>
                    <a:lnTo>
                      <a:pt x="403" y="714"/>
                    </a:lnTo>
                    <a:lnTo>
                      <a:pt x="411" y="702"/>
                    </a:lnTo>
                    <a:lnTo>
                      <a:pt x="417" y="689"/>
                    </a:lnTo>
                    <a:lnTo>
                      <a:pt x="423" y="677"/>
                    </a:lnTo>
                    <a:lnTo>
                      <a:pt x="427" y="664"/>
                    </a:lnTo>
                    <a:lnTo>
                      <a:pt x="435" y="653"/>
                    </a:lnTo>
                    <a:lnTo>
                      <a:pt x="441" y="640"/>
                    </a:lnTo>
                    <a:lnTo>
                      <a:pt x="447" y="628"/>
                    </a:lnTo>
                    <a:lnTo>
                      <a:pt x="453" y="617"/>
                    </a:lnTo>
                    <a:lnTo>
                      <a:pt x="459" y="604"/>
                    </a:lnTo>
                    <a:lnTo>
                      <a:pt x="466" y="592"/>
                    </a:lnTo>
                    <a:lnTo>
                      <a:pt x="472" y="581"/>
                    </a:lnTo>
                    <a:lnTo>
                      <a:pt x="478" y="571"/>
                    </a:lnTo>
                    <a:lnTo>
                      <a:pt x="484" y="559"/>
                    </a:lnTo>
                    <a:lnTo>
                      <a:pt x="488" y="548"/>
                    </a:lnTo>
                    <a:lnTo>
                      <a:pt x="496" y="538"/>
                    </a:lnTo>
                    <a:lnTo>
                      <a:pt x="500" y="528"/>
                    </a:lnTo>
                    <a:lnTo>
                      <a:pt x="506" y="517"/>
                    </a:lnTo>
                    <a:lnTo>
                      <a:pt x="512" y="507"/>
                    </a:lnTo>
                    <a:lnTo>
                      <a:pt x="518" y="499"/>
                    </a:lnTo>
                    <a:lnTo>
                      <a:pt x="520" y="489"/>
                    </a:lnTo>
                    <a:lnTo>
                      <a:pt x="527" y="481"/>
                    </a:lnTo>
                    <a:lnTo>
                      <a:pt x="531" y="472"/>
                    </a:lnTo>
                    <a:lnTo>
                      <a:pt x="537" y="464"/>
                    </a:lnTo>
                    <a:lnTo>
                      <a:pt x="541" y="456"/>
                    </a:lnTo>
                    <a:lnTo>
                      <a:pt x="545" y="449"/>
                    </a:lnTo>
                    <a:lnTo>
                      <a:pt x="549" y="441"/>
                    </a:lnTo>
                    <a:lnTo>
                      <a:pt x="553" y="435"/>
                    </a:lnTo>
                    <a:lnTo>
                      <a:pt x="557" y="428"/>
                    </a:lnTo>
                    <a:lnTo>
                      <a:pt x="559" y="423"/>
                    </a:lnTo>
                    <a:lnTo>
                      <a:pt x="563" y="418"/>
                    </a:lnTo>
                    <a:lnTo>
                      <a:pt x="565" y="413"/>
                    </a:lnTo>
                    <a:lnTo>
                      <a:pt x="569" y="408"/>
                    </a:lnTo>
                    <a:lnTo>
                      <a:pt x="569" y="407"/>
                    </a:lnTo>
                    <a:lnTo>
                      <a:pt x="573" y="402"/>
                    </a:lnTo>
                    <a:lnTo>
                      <a:pt x="575" y="400"/>
                    </a:lnTo>
                    <a:lnTo>
                      <a:pt x="579" y="399"/>
                    </a:lnTo>
                    <a:lnTo>
                      <a:pt x="579" y="395"/>
                    </a:lnTo>
                    <a:lnTo>
                      <a:pt x="583" y="390"/>
                    </a:lnTo>
                    <a:lnTo>
                      <a:pt x="585" y="387"/>
                    </a:lnTo>
                    <a:lnTo>
                      <a:pt x="587" y="384"/>
                    </a:lnTo>
                    <a:lnTo>
                      <a:pt x="590" y="379"/>
                    </a:lnTo>
                    <a:lnTo>
                      <a:pt x="592" y="374"/>
                    </a:lnTo>
                    <a:lnTo>
                      <a:pt x="596" y="369"/>
                    </a:lnTo>
                    <a:lnTo>
                      <a:pt x="600" y="364"/>
                    </a:lnTo>
                    <a:lnTo>
                      <a:pt x="602" y="358"/>
                    </a:lnTo>
                    <a:lnTo>
                      <a:pt x="606" y="353"/>
                    </a:lnTo>
                    <a:lnTo>
                      <a:pt x="608" y="348"/>
                    </a:lnTo>
                    <a:lnTo>
                      <a:pt x="612" y="340"/>
                    </a:lnTo>
                    <a:lnTo>
                      <a:pt x="616" y="333"/>
                    </a:lnTo>
                    <a:lnTo>
                      <a:pt x="618" y="326"/>
                    </a:lnTo>
                    <a:lnTo>
                      <a:pt x="624" y="320"/>
                    </a:lnTo>
                    <a:lnTo>
                      <a:pt x="626" y="312"/>
                    </a:lnTo>
                    <a:lnTo>
                      <a:pt x="630" y="305"/>
                    </a:lnTo>
                    <a:lnTo>
                      <a:pt x="634" y="297"/>
                    </a:lnTo>
                    <a:lnTo>
                      <a:pt x="640" y="290"/>
                    </a:lnTo>
                    <a:lnTo>
                      <a:pt x="642" y="282"/>
                    </a:lnTo>
                    <a:lnTo>
                      <a:pt x="646" y="274"/>
                    </a:lnTo>
                    <a:lnTo>
                      <a:pt x="650" y="264"/>
                    </a:lnTo>
                    <a:lnTo>
                      <a:pt x="655" y="257"/>
                    </a:lnTo>
                    <a:lnTo>
                      <a:pt x="659" y="249"/>
                    </a:lnTo>
                    <a:lnTo>
                      <a:pt x="663" y="241"/>
                    </a:lnTo>
                    <a:lnTo>
                      <a:pt x="669" y="231"/>
                    </a:lnTo>
                    <a:lnTo>
                      <a:pt x="673" y="225"/>
                    </a:lnTo>
                    <a:lnTo>
                      <a:pt x="677" y="216"/>
                    </a:lnTo>
                    <a:lnTo>
                      <a:pt x="681" y="208"/>
                    </a:lnTo>
                    <a:lnTo>
                      <a:pt x="685" y="198"/>
                    </a:lnTo>
                    <a:lnTo>
                      <a:pt x="689" y="192"/>
                    </a:lnTo>
                    <a:lnTo>
                      <a:pt x="693" y="184"/>
                    </a:lnTo>
                    <a:lnTo>
                      <a:pt x="697" y="175"/>
                    </a:lnTo>
                    <a:lnTo>
                      <a:pt x="701" y="167"/>
                    </a:lnTo>
                    <a:lnTo>
                      <a:pt x="705" y="157"/>
                    </a:lnTo>
                    <a:lnTo>
                      <a:pt x="709" y="149"/>
                    </a:lnTo>
                    <a:lnTo>
                      <a:pt x="713" y="143"/>
                    </a:lnTo>
                    <a:lnTo>
                      <a:pt x="716" y="134"/>
                    </a:lnTo>
                    <a:lnTo>
                      <a:pt x="722" y="128"/>
                    </a:lnTo>
                    <a:lnTo>
                      <a:pt x="724" y="120"/>
                    </a:lnTo>
                    <a:lnTo>
                      <a:pt x="726" y="111"/>
                    </a:lnTo>
                    <a:lnTo>
                      <a:pt x="732" y="105"/>
                    </a:lnTo>
                    <a:lnTo>
                      <a:pt x="734" y="98"/>
                    </a:lnTo>
                    <a:lnTo>
                      <a:pt x="738" y="90"/>
                    </a:lnTo>
                    <a:lnTo>
                      <a:pt x="740" y="84"/>
                    </a:lnTo>
                    <a:lnTo>
                      <a:pt x="742" y="79"/>
                    </a:lnTo>
                    <a:lnTo>
                      <a:pt x="746" y="74"/>
                    </a:lnTo>
                    <a:lnTo>
                      <a:pt x="748" y="66"/>
                    </a:lnTo>
                    <a:lnTo>
                      <a:pt x="752" y="61"/>
                    </a:lnTo>
                    <a:lnTo>
                      <a:pt x="754" y="54"/>
                    </a:lnTo>
                    <a:lnTo>
                      <a:pt x="756" y="51"/>
                    </a:lnTo>
                    <a:lnTo>
                      <a:pt x="760" y="46"/>
                    </a:lnTo>
                    <a:lnTo>
                      <a:pt x="762" y="41"/>
                    </a:lnTo>
                    <a:lnTo>
                      <a:pt x="762" y="38"/>
                    </a:lnTo>
                    <a:lnTo>
                      <a:pt x="766" y="34"/>
                    </a:lnTo>
                    <a:lnTo>
                      <a:pt x="766" y="31"/>
                    </a:lnTo>
                    <a:lnTo>
                      <a:pt x="766" y="28"/>
                    </a:lnTo>
                    <a:lnTo>
                      <a:pt x="768" y="25"/>
                    </a:lnTo>
                    <a:lnTo>
                      <a:pt x="770" y="23"/>
                    </a:lnTo>
                    <a:lnTo>
                      <a:pt x="772" y="21"/>
                    </a:lnTo>
                    <a:lnTo>
                      <a:pt x="772" y="20"/>
                    </a:lnTo>
                    <a:lnTo>
                      <a:pt x="679" y="0"/>
                    </a:lnTo>
                    <a:lnTo>
                      <a:pt x="6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1648" y="1694"/>
                <a:ext cx="866" cy="1495"/>
              </a:xfrm>
              <a:custGeom>
                <a:avLst/>
                <a:gdLst/>
                <a:ahLst/>
                <a:cxnLst>
                  <a:cxn ang="0">
                    <a:pos x="734" y="17"/>
                  </a:cxn>
                  <a:cxn ang="0">
                    <a:pos x="718" y="53"/>
                  </a:cxn>
                  <a:cxn ang="0">
                    <a:pos x="693" y="104"/>
                  </a:cxn>
                  <a:cxn ang="0">
                    <a:pos x="669" y="168"/>
                  </a:cxn>
                  <a:cxn ang="0">
                    <a:pos x="643" y="240"/>
                  </a:cxn>
                  <a:cxn ang="0">
                    <a:pos x="612" y="312"/>
                  </a:cxn>
                  <a:cxn ang="0">
                    <a:pos x="586" y="384"/>
                  </a:cxn>
                  <a:cxn ang="0">
                    <a:pos x="563" y="448"/>
                  </a:cxn>
                  <a:cxn ang="0">
                    <a:pos x="549" y="501"/>
                  </a:cxn>
                  <a:cxn ang="0">
                    <a:pos x="529" y="553"/>
                  </a:cxn>
                  <a:cxn ang="0">
                    <a:pos x="504" y="614"/>
                  </a:cxn>
                  <a:cxn ang="0">
                    <a:pos x="470" y="683"/>
                  </a:cxn>
                  <a:cxn ang="0">
                    <a:pos x="433" y="758"/>
                  </a:cxn>
                  <a:cxn ang="0">
                    <a:pos x="395" y="832"/>
                  </a:cxn>
                  <a:cxn ang="0">
                    <a:pos x="356" y="901"/>
                  </a:cxn>
                  <a:cxn ang="0">
                    <a:pos x="322" y="965"/>
                  </a:cxn>
                  <a:cxn ang="0">
                    <a:pos x="291" y="1019"/>
                  </a:cxn>
                  <a:cxn ang="0">
                    <a:pos x="267" y="1058"/>
                  </a:cxn>
                  <a:cxn ang="0">
                    <a:pos x="246" y="1091"/>
                  </a:cxn>
                  <a:cxn ang="0">
                    <a:pos x="218" y="1132"/>
                  </a:cxn>
                  <a:cxn ang="0">
                    <a:pos x="185" y="1178"/>
                  </a:cxn>
                  <a:cxn ang="0">
                    <a:pos x="151" y="1226"/>
                  </a:cxn>
                  <a:cxn ang="0">
                    <a:pos x="116" y="1277"/>
                  </a:cxn>
                  <a:cxn ang="0">
                    <a:pos x="80" y="1327"/>
                  </a:cxn>
                  <a:cxn ang="0">
                    <a:pos x="49" y="1375"/>
                  </a:cxn>
                  <a:cxn ang="0">
                    <a:pos x="23" y="1416"/>
                  </a:cxn>
                  <a:cxn ang="0">
                    <a:pos x="2" y="1451"/>
                  </a:cxn>
                  <a:cxn ang="0">
                    <a:pos x="100" y="1485"/>
                  </a:cxn>
                  <a:cxn ang="0">
                    <a:pos x="114" y="1457"/>
                  </a:cxn>
                  <a:cxn ang="0">
                    <a:pos x="137" y="1413"/>
                  </a:cxn>
                  <a:cxn ang="0">
                    <a:pos x="165" y="1357"/>
                  </a:cxn>
                  <a:cxn ang="0">
                    <a:pos x="200" y="1291"/>
                  </a:cxn>
                  <a:cxn ang="0">
                    <a:pos x="234" y="1222"/>
                  </a:cxn>
                  <a:cxn ang="0">
                    <a:pos x="267" y="1155"/>
                  </a:cxn>
                  <a:cxn ang="0">
                    <a:pos x="299" y="1088"/>
                  </a:cxn>
                  <a:cxn ang="0">
                    <a:pos x="328" y="1029"/>
                  </a:cxn>
                  <a:cxn ang="0">
                    <a:pos x="350" y="973"/>
                  </a:cxn>
                  <a:cxn ang="0">
                    <a:pos x="383" y="907"/>
                  </a:cxn>
                  <a:cxn ang="0">
                    <a:pos x="419" y="834"/>
                  </a:cxn>
                  <a:cxn ang="0">
                    <a:pos x="460" y="755"/>
                  </a:cxn>
                  <a:cxn ang="0">
                    <a:pos x="502" y="678"/>
                  </a:cxn>
                  <a:cxn ang="0">
                    <a:pos x="545" y="602"/>
                  </a:cxn>
                  <a:cxn ang="0">
                    <a:pos x="582" y="537"/>
                  </a:cxn>
                  <a:cxn ang="0">
                    <a:pos x="616" y="481"/>
                  </a:cxn>
                  <a:cxn ang="0">
                    <a:pos x="641" y="440"/>
                  </a:cxn>
                  <a:cxn ang="0">
                    <a:pos x="659" y="412"/>
                  </a:cxn>
                  <a:cxn ang="0">
                    <a:pos x="683" y="369"/>
                  </a:cxn>
                  <a:cxn ang="0">
                    <a:pos x="716" y="320"/>
                  </a:cxn>
                  <a:cxn ang="0">
                    <a:pos x="746" y="263"/>
                  </a:cxn>
                  <a:cxn ang="0">
                    <a:pos x="781" y="204"/>
                  </a:cxn>
                  <a:cxn ang="0">
                    <a:pos x="811" y="145"/>
                  </a:cxn>
                  <a:cxn ang="0">
                    <a:pos x="836" y="95"/>
                  </a:cxn>
                  <a:cxn ang="0">
                    <a:pos x="856" y="53"/>
                  </a:cxn>
                  <a:cxn ang="0">
                    <a:pos x="866" y="30"/>
                  </a:cxn>
                  <a:cxn ang="0">
                    <a:pos x="840" y="10"/>
                  </a:cxn>
                  <a:cxn ang="0">
                    <a:pos x="809" y="4"/>
                  </a:cxn>
                  <a:cxn ang="0">
                    <a:pos x="777" y="0"/>
                  </a:cxn>
                </a:cxnLst>
                <a:rect l="0" t="0" r="r" b="b"/>
                <a:pathLst>
                  <a:path w="866" h="1495">
                    <a:moveTo>
                      <a:pt x="740" y="0"/>
                    </a:moveTo>
                    <a:lnTo>
                      <a:pt x="740" y="0"/>
                    </a:lnTo>
                    <a:lnTo>
                      <a:pt x="738" y="4"/>
                    </a:lnTo>
                    <a:lnTo>
                      <a:pt x="736" y="5"/>
                    </a:lnTo>
                    <a:lnTo>
                      <a:pt x="734" y="8"/>
                    </a:lnTo>
                    <a:lnTo>
                      <a:pt x="734" y="12"/>
                    </a:lnTo>
                    <a:lnTo>
                      <a:pt x="734" y="17"/>
                    </a:lnTo>
                    <a:lnTo>
                      <a:pt x="730" y="18"/>
                    </a:lnTo>
                    <a:lnTo>
                      <a:pt x="728" y="23"/>
                    </a:lnTo>
                    <a:lnTo>
                      <a:pt x="726" y="28"/>
                    </a:lnTo>
                    <a:lnTo>
                      <a:pt x="724" y="35"/>
                    </a:lnTo>
                    <a:lnTo>
                      <a:pt x="724" y="40"/>
                    </a:lnTo>
                    <a:lnTo>
                      <a:pt x="720" y="45"/>
                    </a:lnTo>
                    <a:lnTo>
                      <a:pt x="718" y="53"/>
                    </a:lnTo>
                    <a:lnTo>
                      <a:pt x="716" y="59"/>
                    </a:lnTo>
                    <a:lnTo>
                      <a:pt x="712" y="64"/>
                    </a:lnTo>
                    <a:lnTo>
                      <a:pt x="708" y="72"/>
                    </a:lnTo>
                    <a:lnTo>
                      <a:pt x="704" y="79"/>
                    </a:lnTo>
                    <a:lnTo>
                      <a:pt x="702" y="87"/>
                    </a:lnTo>
                    <a:lnTo>
                      <a:pt x="700" y="97"/>
                    </a:lnTo>
                    <a:lnTo>
                      <a:pt x="693" y="104"/>
                    </a:lnTo>
                    <a:lnTo>
                      <a:pt x="691" y="112"/>
                    </a:lnTo>
                    <a:lnTo>
                      <a:pt x="687" y="122"/>
                    </a:lnTo>
                    <a:lnTo>
                      <a:pt x="683" y="130"/>
                    </a:lnTo>
                    <a:lnTo>
                      <a:pt x="681" y="140"/>
                    </a:lnTo>
                    <a:lnTo>
                      <a:pt x="677" y="148"/>
                    </a:lnTo>
                    <a:lnTo>
                      <a:pt x="673" y="158"/>
                    </a:lnTo>
                    <a:lnTo>
                      <a:pt x="669" y="168"/>
                    </a:lnTo>
                    <a:lnTo>
                      <a:pt x="667" y="177"/>
                    </a:lnTo>
                    <a:lnTo>
                      <a:pt x="663" y="189"/>
                    </a:lnTo>
                    <a:lnTo>
                      <a:pt x="659" y="199"/>
                    </a:lnTo>
                    <a:lnTo>
                      <a:pt x="655" y="209"/>
                    </a:lnTo>
                    <a:lnTo>
                      <a:pt x="651" y="218"/>
                    </a:lnTo>
                    <a:lnTo>
                      <a:pt x="647" y="230"/>
                    </a:lnTo>
                    <a:lnTo>
                      <a:pt x="643" y="240"/>
                    </a:lnTo>
                    <a:lnTo>
                      <a:pt x="637" y="250"/>
                    </a:lnTo>
                    <a:lnTo>
                      <a:pt x="633" y="259"/>
                    </a:lnTo>
                    <a:lnTo>
                      <a:pt x="628" y="271"/>
                    </a:lnTo>
                    <a:lnTo>
                      <a:pt x="626" y="282"/>
                    </a:lnTo>
                    <a:lnTo>
                      <a:pt x="622" y="291"/>
                    </a:lnTo>
                    <a:lnTo>
                      <a:pt x="616" y="302"/>
                    </a:lnTo>
                    <a:lnTo>
                      <a:pt x="612" y="312"/>
                    </a:lnTo>
                    <a:lnTo>
                      <a:pt x="608" y="323"/>
                    </a:lnTo>
                    <a:lnTo>
                      <a:pt x="604" y="333"/>
                    </a:lnTo>
                    <a:lnTo>
                      <a:pt x="602" y="345"/>
                    </a:lnTo>
                    <a:lnTo>
                      <a:pt x="598" y="353"/>
                    </a:lnTo>
                    <a:lnTo>
                      <a:pt x="594" y="364"/>
                    </a:lnTo>
                    <a:lnTo>
                      <a:pt x="590" y="374"/>
                    </a:lnTo>
                    <a:lnTo>
                      <a:pt x="586" y="384"/>
                    </a:lnTo>
                    <a:lnTo>
                      <a:pt x="584" y="394"/>
                    </a:lnTo>
                    <a:lnTo>
                      <a:pt x="580" y="402"/>
                    </a:lnTo>
                    <a:lnTo>
                      <a:pt x="576" y="412"/>
                    </a:lnTo>
                    <a:lnTo>
                      <a:pt x="572" y="422"/>
                    </a:lnTo>
                    <a:lnTo>
                      <a:pt x="570" y="430"/>
                    </a:lnTo>
                    <a:lnTo>
                      <a:pt x="567" y="440"/>
                    </a:lnTo>
                    <a:lnTo>
                      <a:pt x="563" y="448"/>
                    </a:lnTo>
                    <a:lnTo>
                      <a:pt x="561" y="456"/>
                    </a:lnTo>
                    <a:lnTo>
                      <a:pt x="559" y="465"/>
                    </a:lnTo>
                    <a:lnTo>
                      <a:pt x="555" y="473"/>
                    </a:lnTo>
                    <a:lnTo>
                      <a:pt x="553" y="479"/>
                    </a:lnTo>
                    <a:lnTo>
                      <a:pt x="551" y="488"/>
                    </a:lnTo>
                    <a:lnTo>
                      <a:pt x="551" y="494"/>
                    </a:lnTo>
                    <a:lnTo>
                      <a:pt x="549" y="501"/>
                    </a:lnTo>
                    <a:lnTo>
                      <a:pt x="545" y="507"/>
                    </a:lnTo>
                    <a:lnTo>
                      <a:pt x="545" y="514"/>
                    </a:lnTo>
                    <a:lnTo>
                      <a:pt x="541" y="520"/>
                    </a:lnTo>
                    <a:lnTo>
                      <a:pt x="539" y="529"/>
                    </a:lnTo>
                    <a:lnTo>
                      <a:pt x="535" y="535"/>
                    </a:lnTo>
                    <a:lnTo>
                      <a:pt x="531" y="543"/>
                    </a:lnTo>
                    <a:lnTo>
                      <a:pt x="529" y="553"/>
                    </a:lnTo>
                    <a:lnTo>
                      <a:pt x="527" y="561"/>
                    </a:lnTo>
                    <a:lnTo>
                      <a:pt x="521" y="568"/>
                    </a:lnTo>
                    <a:lnTo>
                      <a:pt x="519" y="576"/>
                    </a:lnTo>
                    <a:lnTo>
                      <a:pt x="515" y="586"/>
                    </a:lnTo>
                    <a:lnTo>
                      <a:pt x="511" y="596"/>
                    </a:lnTo>
                    <a:lnTo>
                      <a:pt x="506" y="604"/>
                    </a:lnTo>
                    <a:lnTo>
                      <a:pt x="504" y="614"/>
                    </a:lnTo>
                    <a:lnTo>
                      <a:pt x="500" y="624"/>
                    </a:lnTo>
                    <a:lnTo>
                      <a:pt x="494" y="634"/>
                    </a:lnTo>
                    <a:lnTo>
                      <a:pt x="490" y="643"/>
                    </a:lnTo>
                    <a:lnTo>
                      <a:pt x="484" y="653"/>
                    </a:lnTo>
                    <a:lnTo>
                      <a:pt x="480" y="665"/>
                    </a:lnTo>
                    <a:lnTo>
                      <a:pt x="474" y="673"/>
                    </a:lnTo>
                    <a:lnTo>
                      <a:pt x="470" y="683"/>
                    </a:lnTo>
                    <a:lnTo>
                      <a:pt x="464" y="694"/>
                    </a:lnTo>
                    <a:lnTo>
                      <a:pt x="460" y="704"/>
                    </a:lnTo>
                    <a:lnTo>
                      <a:pt x="454" y="714"/>
                    </a:lnTo>
                    <a:lnTo>
                      <a:pt x="450" y="725"/>
                    </a:lnTo>
                    <a:lnTo>
                      <a:pt x="443" y="735"/>
                    </a:lnTo>
                    <a:lnTo>
                      <a:pt x="439" y="747"/>
                    </a:lnTo>
                    <a:lnTo>
                      <a:pt x="433" y="758"/>
                    </a:lnTo>
                    <a:lnTo>
                      <a:pt x="427" y="766"/>
                    </a:lnTo>
                    <a:lnTo>
                      <a:pt x="423" y="778"/>
                    </a:lnTo>
                    <a:lnTo>
                      <a:pt x="417" y="788"/>
                    </a:lnTo>
                    <a:lnTo>
                      <a:pt x="413" y="799"/>
                    </a:lnTo>
                    <a:lnTo>
                      <a:pt x="407" y="811"/>
                    </a:lnTo>
                    <a:lnTo>
                      <a:pt x="399" y="821"/>
                    </a:lnTo>
                    <a:lnTo>
                      <a:pt x="395" y="832"/>
                    </a:lnTo>
                    <a:lnTo>
                      <a:pt x="389" y="840"/>
                    </a:lnTo>
                    <a:lnTo>
                      <a:pt x="383" y="850"/>
                    </a:lnTo>
                    <a:lnTo>
                      <a:pt x="378" y="862"/>
                    </a:lnTo>
                    <a:lnTo>
                      <a:pt x="372" y="871"/>
                    </a:lnTo>
                    <a:lnTo>
                      <a:pt x="368" y="881"/>
                    </a:lnTo>
                    <a:lnTo>
                      <a:pt x="362" y="891"/>
                    </a:lnTo>
                    <a:lnTo>
                      <a:pt x="356" y="901"/>
                    </a:lnTo>
                    <a:lnTo>
                      <a:pt x="350" y="911"/>
                    </a:lnTo>
                    <a:lnTo>
                      <a:pt x="346" y="921"/>
                    </a:lnTo>
                    <a:lnTo>
                      <a:pt x="342" y="929"/>
                    </a:lnTo>
                    <a:lnTo>
                      <a:pt x="336" y="939"/>
                    </a:lnTo>
                    <a:lnTo>
                      <a:pt x="332" y="947"/>
                    </a:lnTo>
                    <a:lnTo>
                      <a:pt x="328" y="957"/>
                    </a:lnTo>
                    <a:lnTo>
                      <a:pt x="322" y="965"/>
                    </a:lnTo>
                    <a:lnTo>
                      <a:pt x="315" y="973"/>
                    </a:lnTo>
                    <a:lnTo>
                      <a:pt x="311" y="981"/>
                    </a:lnTo>
                    <a:lnTo>
                      <a:pt x="307" y="990"/>
                    </a:lnTo>
                    <a:lnTo>
                      <a:pt x="301" y="998"/>
                    </a:lnTo>
                    <a:lnTo>
                      <a:pt x="297" y="1004"/>
                    </a:lnTo>
                    <a:lnTo>
                      <a:pt x="293" y="1012"/>
                    </a:lnTo>
                    <a:lnTo>
                      <a:pt x="291" y="1019"/>
                    </a:lnTo>
                    <a:lnTo>
                      <a:pt x="287" y="1026"/>
                    </a:lnTo>
                    <a:lnTo>
                      <a:pt x="283" y="1031"/>
                    </a:lnTo>
                    <a:lnTo>
                      <a:pt x="279" y="1037"/>
                    </a:lnTo>
                    <a:lnTo>
                      <a:pt x="277" y="1044"/>
                    </a:lnTo>
                    <a:lnTo>
                      <a:pt x="273" y="1050"/>
                    </a:lnTo>
                    <a:lnTo>
                      <a:pt x="269" y="1054"/>
                    </a:lnTo>
                    <a:lnTo>
                      <a:pt x="267" y="1058"/>
                    </a:lnTo>
                    <a:lnTo>
                      <a:pt x="265" y="1063"/>
                    </a:lnTo>
                    <a:lnTo>
                      <a:pt x="261" y="1067"/>
                    </a:lnTo>
                    <a:lnTo>
                      <a:pt x="259" y="1073"/>
                    </a:lnTo>
                    <a:lnTo>
                      <a:pt x="257" y="1078"/>
                    </a:lnTo>
                    <a:lnTo>
                      <a:pt x="252" y="1083"/>
                    </a:lnTo>
                    <a:lnTo>
                      <a:pt x="250" y="1086"/>
                    </a:lnTo>
                    <a:lnTo>
                      <a:pt x="246" y="1091"/>
                    </a:lnTo>
                    <a:lnTo>
                      <a:pt x="242" y="1098"/>
                    </a:lnTo>
                    <a:lnTo>
                      <a:pt x="240" y="1103"/>
                    </a:lnTo>
                    <a:lnTo>
                      <a:pt x="236" y="1109"/>
                    </a:lnTo>
                    <a:lnTo>
                      <a:pt x="230" y="1114"/>
                    </a:lnTo>
                    <a:lnTo>
                      <a:pt x="226" y="1119"/>
                    </a:lnTo>
                    <a:lnTo>
                      <a:pt x="222" y="1127"/>
                    </a:lnTo>
                    <a:lnTo>
                      <a:pt x="218" y="1132"/>
                    </a:lnTo>
                    <a:lnTo>
                      <a:pt x="214" y="1139"/>
                    </a:lnTo>
                    <a:lnTo>
                      <a:pt x="210" y="1145"/>
                    </a:lnTo>
                    <a:lnTo>
                      <a:pt x="206" y="1152"/>
                    </a:lnTo>
                    <a:lnTo>
                      <a:pt x="200" y="1159"/>
                    </a:lnTo>
                    <a:lnTo>
                      <a:pt x="196" y="1165"/>
                    </a:lnTo>
                    <a:lnTo>
                      <a:pt x="191" y="1170"/>
                    </a:lnTo>
                    <a:lnTo>
                      <a:pt x="185" y="1178"/>
                    </a:lnTo>
                    <a:lnTo>
                      <a:pt x="181" y="1185"/>
                    </a:lnTo>
                    <a:lnTo>
                      <a:pt x="175" y="1191"/>
                    </a:lnTo>
                    <a:lnTo>
                      <a:pt x="169" y="1198"/>
                    </a:lnTo>
                    <a:lnTo>
                      <a:pt x="167" y="1206"/>
                    </a:lnTo>
                    <a:lnTo>
                      <a:pt x="161" y="1214"/>
                    </a:lnTo>
                    <a:lnTo>
                      <a:pt x="155" y="1221"/>
                    </a:lnTo>
                    <a:lnTo>
                      <a:pt x="151" y="1226"/>
                    </a:lnTo>
                    <a:lnTo>
                      <a:pt x="147" y="1234"/>
                    </a:lnTo>
                    <a:lnTo>
                      <a:pt x="141" y="1241"/>
                    </a:lnTo>
                    <a:lnTo>
                      <a:pt x="135" y="1249"/>
                    </a:lnTo>
                    <a:lnTo>
                      <a:pt x="128" y="1255"/>
                    </a:lnTo>
                    <a:lnTo>
                      <a:pt x="126" y="1263"/>
                    </a:lnTo>
                    <a:lnTo>
                      <a:pt x="120" y="1270"/>
                    </a:lnTo>
                    <a:lnTo>
                      <a:pt x="116" y="1277"/>
                    </a:lnTo>
                    <a:lnTo>
                      <a:pt x="110" y="1285"/>
                    </a:lnTo>
                    <a:lnTo>
                      <a:pt x="104" y="1291"/>
                    </a:lnTo>
                    <a:lnTo>
                      <a:pt x="100" y="1300"/>
                    </a:lnTo>
                    <a:lnTo>
                      <a:pt x="94" y="1306"/>
                    </a:lnTo>
                    <a:lnTo>
                      <a:pt x="88" y="1313"/>
                    </a:lnTo>
                    <a:lnTo>
                      <a:pt x="86" y="1321"/>
                    </a:lnTo>
                    <a:lnTo>
                      <a:pt x="80" y="1327"/>
                    </a:lnTo>
                    <a:lnTo>
                      <a:pt x="76" y="1332"/>
                    </a:lnTo>
                    <a:lnTo>
                      <a:pt x="72" y="1341"/>
                    </a:lnTo>
                    <a:lnTo>
                      <a:pt x="67" y="1347"/>
                    </a:lnTo>
                    <a:lnTo>
                      <a:pt x="61" y="1354"/>
                    </a:lnTo>
                    <a:lnTo>
                      <a:pt x="57" y="1362"/>
                    </a:lnTo>
                    <a:lnTo>
                      <a:pt x="53" y="1367"/>
                    </a:lnTo>
                    <a:lnTo>
                      <a:pt x="49" y="1375"/>
                    </a:lnTo>
                    <a:lnTo>
                      <a:pt x="45" y="1380"/>
                    </a:lnTo>
                    <a:lnTo>
                      <a:pt x="41" y="1387"/>
                    </a:lnTo>
                    <a:lnTo>
                      <a:pt x="37" y="1393"/>
                    </a:lnTo>
                    <a:lnTo>
                      <a:pt x="33" y="1398"/>
                    </a:lnTo>
                    <a:lnTo>
                      <a:pt x="29" y="1405"/>
                    </a:lnTo>
                    <a:lnTo>
                      <a:pt x="27" y="1411"/>
                    </a:lnTo>
                    <a:lnTo>
                      <a:pt x="23" y="1416"/>
                    </a:lnTo>
                    <a:lnTo>
                      <a:pt x="21" y="1421"/>
                    </a:lnTo>
                    <a:lnTo>
                      <a:pt x="17" y="1428"/>
                    </a:lnTo>
                    <a:lnTo>
                      <a:pt x="13" y="1431"/>
                    </a:lnTo>
                    <a:lnTo>
                      <a:pt x="9" y="1436"/>
                    </a:lnTo>
                    <a:lnTo>
                      <a:pt x="9" y="1442"/>
                    </a:lnTo>
                    <a:lnTo>
                      <a:pt x="7" y="1446"/>
                    </a:lnTo>
                    <a:lnTo>
                      <a:pt x="2" y="1451"/>
                    </a:lnTo>
                    <a:lnTo>
                      <a:pt x="2" y="1455"/>
                    </a:lnTo>
                    <a:lnTo>
                      <a:pt x="0" y="1460"/>
                    </a:lnTo>
                    <a:lnTo>
                      <a:pt x="94" y="1495"/>
                    </a:lnTo>
                    <a:lnTo>
                      <a:pt x="94" y="1493"/>
                    </a:lnTo>
                    <a:lnTo>
                      <a:pt x="96" y="1490"/>
                    </a:lnTo>
                    <a:lnTo>
                      <a:pt x="98" y="1488"/>
                    </a:lnTo>
                    <a:lnTo>
                      <a:pt x="100" y="1485"/>
                    </a:lnTo>
                    <a:lnTo>
                      <a:pt x="102" y="1482"/>
                    </a:lnTo>
                    <a:lnTo>
                      <a:pt x="102" y="1478"/>
                    </a:lnTo>
                    <a:lnTo>
                      <a:pt x="104" y="1475"/>
                    </a:lnTo>
                    <a:lnTo>
                      <a:pt x="106" y="1472"/>
                    </a:lnTo>
                    <a:lnTo>
                      <a:pt x="108" y="1467"/>
                    </a:lnTo>
                    <a:lnTo>
                      <a:pt x="112" y="1464"/>
                    </a:lnTo>
                    <a:lnTo>
                      <a:pt x="114" y="1457"/>
                    </a:lnTo>
                    <a:lnTo>
                      <a:pt x="116" y="1452"/>
                    </a:lnTo>
                    <a:lnTo>
                      <a:pt x="118" y="1446"/>
                    </a:lnTo>
                    <a:lnTo>
                      <a:pt x="124" y="1441"/>
                    </a:lnTo>
                    <a:lnTo>
                      <a:pt x="126" y="1434"/>
                    </a:lnTo>
                    <a:lnTo>
                      <a:pt x="128" y="1428"/>
                    </a:lnTo>
                    <a:lnTo>
                      <a:pt x="133" y="1419"/>
                    </a:lnTo>
                    <a:lnTo>
                      <a:pt x="137" y="1413"/>
                    </a:lnTo>
                    <a:lnTo>
                      <a:pt x="141" y="1405"/>
                    </a:lnTo>
                    <a:lnTo>
                      <a:pt x="145" y="1398"/>
                    </a:lnTo>
                    <a:lnTo>
                      <a:pt x="149" y="1390"/>
                    </a:lnTo>
                    <a:lnTo>
                      <a:pt x="155" y="1382"/>
                    </a:lnTo>
                    <a:lnTo>
                      <a:pt x="157" y="1373"/>
                    </a:lnTo>
                    <a:lnTo>
                      <a:pt x="161" y="1365"/>
                    </a:lnTo>
                    <a:lnTo>
                      <a:pt x="165" y="1357"/>
                    </a:lnTo>
                    <a:lnTo>
                      <a:pt x="169" y="1347"/>
                    </a:lnTo>
                    <a:lnTo>
                      <a:pt x="175" y="1339"/>
                    </a:lnTo>
                    <a:lnTo>
                      <a:pt x="181" y="1329"/>
                    </a:lnTo>
                    <a:lnTo>
                      <a:pt x="185" y="1321"/>
                    </a:lnTo>
                    <a:lnTo>
                      <a:pt x="189" y="1311"/>
                    </a:lnTo>
                    <a:lnTo>
                      <a:pt x="196" y="1301"/>
                    </a:lnTo>
                    <a:lnTo>
                      <a:pt x="200" y="1291"/>
                    </a:lnTo>
                    <a:lnTo>
                      <a:pt x="206" y="1283"/>
                    </a:lnTo>
                    <a:lnTo>
                      <a:pt x="210" y="1272"/>
                    </a:lnTo>
                    <a:lnTo>
                      <a:pt x="214" y="1263"/>
                    </a:lnTo>
                    <a:lnTo>
                      <a:pt x="218" y="1254"/>
                    </a:lnTo>
                    <a:lnTo>
                      <a:pt x="222" y="1244"/>
                    </a:lnTo>
                    <a:lnTo>
                      <a:pt x="228" y="1234"/>
                    </a:lnTo>
                    <a:lnTo>
                      <a:pt x="234" y="1222"/>
                    </a:lnTo>
                    <a:lnTo>
                      <a:pt x="238" y="1214"/>
                    </a:lnTo>
                    <a:lnTo>
                      <a:pt x="244" y="1203"/>
                    </a:lnTo>
                    <a:lnTo>
                      <a:pt x="248" y="1193"/>
                    </a:lnTo>
                    <a:lnTo>
                      <a:pt x="252" y="1183"/>
                    </a:lnTo>
                    <a:lnTo>
                      <a:pt x="259" y="1173"/>
                    </a:lnTo>
                    <a:lnTo>
                      <a:pt x="263" y="1163"/>
                    </a:lnTo>
                    <a:lnTo>
                      <a:pt x="267" y="1155"/>
                    </a:lnTo>
                    <a:lnTo>
                      <a:pt x="273" y="1144"/>
                    </a:lnTo>
                    <a:lnTo>
                      <a:pt x="279" y="1134"/>
                    </a:lnTo>
                    <a:lnTo>
                      <a:pt x="281" y="1124"/>
                    </a:lnTo>
                    <a:lnTo>
                      <a:pt x="287" y="1116"/>
                    </a:lnTo>
                    <a:lnTo>
                      <a:pt x="291" y="1104"/>
                    </a:lnTo>
                    <a:lnTo>
                      <a:pt x="295" y="1096"/>
                    </a:lnTo>
                    <a:lnTo>
                      <a:pt x="299" y="1088"/>
                    </a:lnTo>
                    <a:lnTo>
                      <a:pt x="303" y="1078"/>
                    </a:lnTo>
                    <a:lnTo>
                      <a:pt x="307" y="1070"/>
                    </a:lnTo>
                    <a:lnTo>
                      <a:pt x="311" y="1062"/>
                    </a:lnTo>
                    <a:lnTo>
                      <a:pt x="315" y="1054"/>
                    </a:lnTo>
                    <a:lnTo>
                      <a:pt x="320" y="1045"/>
                    </a:lnTo>
                    <a:lnTo>
                      <a:pt x="324" y="1035"/>
                    </a:lnTo>
                    <a:lnTo>
                      <a:pt x="328" y="1029"/>
                    </a:lnTo>
                    <a:lnTo>
                      <a:pt x="332" y="1021"/>
                    </a:lnTo>
                    <a:lnTo>
                      <a:pt x="334" y="1014"/>
                    </a:lnTo>
                    <a:lnTo>
                      <a:pt x="336" y="1006"/>
                    </a:lnTo>
                    <a:lnTo>
                      <a:pt x="340" y="998"/>
                    </a:lnTo>
                    <a:lnTo>
                      <a:pt x="342" y="990"/>
                    </a:lnTo>
                    <a:lnTo>
                      <a:pt x="346" y="981"/>
                    </a:lnTo>
                    <a:lnTo>
                      <a:pt x="350" y="973"/>
                    </a:lnTo>
                    <a:lnTo>
                      <a:pt x="354" y="965"/>
                    </a:lnTo>
                    <a:lnTo>
                      <a:pt x="358" y="957"/>
                    </a:lnTo>
                    <a:lnTo>
                      <a:pt x="364" y="947"/>
                    </a:lnTo>
                    <a:lnTo>
                      <a:pt x="368" y="937"/>
                    </a:lnTo>
                    <a:lnTo>
                      <a:pt x="372" y="927"/>
                    </a:lnTo>
                    <a:lnTo>
                      <a:pt x="376" y="917"/>
                    </a:lnTo>
                    <a:lnTo>
                      <a:pt x="383" y="907"/>
                    </a:lnTo>
                    <a:lnTo>
                      <a:pt x="387" y="896"/>
                    </a:lnTo>
                    <a:lnTo>
                      <a:pt x="393" y="886"/>
                    </a:lnTo>
                    <a:lnTo>
                      <a:pt x="397" y="876"/>
                    </a:lnTo>
                    <a:lnTo>
                      <a:pt x="403" y="866"/>
                    </a:lnTo>
                    <a:lnTo>
                      <a:pt x="409" y="855"/>
                    </a:lnTo>
                    <a:lnTo>
                      <a:pt x="413" y="845"/>
                    </a:lnTo>
                    <a:lnTo>
                      <a:pt x="419" y="834"/>
                    </a:lnTo>
                    <a:lnTo>
                      <a:pt x="425" y="822"/>
                    </a:lnTo>
                    <a:lnTo>
                      <a:pt x="429" y="811"/>
                    </a:lnTo>
                    <a:lnTo>
                      <a:pt x="435" y="801"/>
                    </a:lnTo>
                    <a:lnTo>
                      <a:pt x="441" y="788"/>
                    </a:lnTo>
                    <a:lnTo>
                      <a:pt x="450" y="780"/>
                    </a:lnTo>
                    <a:lnTo>
                      <a:pt x="454" y="766"/>
                    </a:lnTo>
                    <a:lnTo>
                      <a:pt x="460" y="755"/>
                    </a:lnTo>
                    <a:lnTo>
                      <a:pt x="466" y="745"/>
                    </a:lnTo>
                    <a:lnTo>
                      <a:pt x="472" y="734"/>
                    </a:lnTo>
                    <a:lnTo>
                      <a:pt x="478" y="722"/>
                    </a:lnTo>
                    <a:lnTo>
                      <a:pt x="484" y="711"/>
                    </a:lnTo>
                    <a:lnTo>
                      <a:pt x="490" y="701"/>
                    </a:lnTo>
                    <a:lnTo>
                      <a:pt x="496" y="689"/>
                    </a:lnTo>
                    <a:lnTo>
                      <a:pt x="502" y="678"/>
                    </a:lnTo>
                    <a:lnTo>
                      <a:pt x="509" y="668"/>
                    </a:lnTo>
                    <a:lnTo>
                      <a:pt x="515" y="656"/>
                    </a:lnTo>
                    <a:lnTo>
                      <a:pt x="521" y="645"/>
                    </a:lnTo>
                    <a:lnTo>
                      <a:pt x="527" y="635"/>
                    </a:lnTo>
                    <a:lnTo>
                      <a:pt x="531" y="624"/>
                    </a:lnTo>
                    <a:lnTo>
                      <a:pt x="537" y="614"/>
                    </a:lnTo>
                    <a:lnTo>
                      <a:pt x="545" y="602"/>
                    </a:lnTo>
                    <a:lnTo>
                      <a:pt x="549" y="594"/>
                    </a:lnTo>
                    <a:lnTo>
                      <a:pt x="555" y="583"/>
                    </a:lnTo>
                    <a:lnTo>
                      <a:pt x="561" y="573"/>
                    </a:lnTo>
                    <a:lnTo>
                      <a:pt x="567" y="565"/>
                    </a:lnTo>
                    <a:lnTo>
                      <a:pt x="572" y="555"/>
                    </a:lnTo>
                    <a:lnTo>
                      <a:pt x="578" y="545"/>
                    </a:lnTo>
                    <a:lnTo>
                      <a:pt x="582" y="537"/>
                    </a:lnTo>
                    <a:lnTo>
                      <a:pt x="588" y="529"/>
                    </a:lnTo>
                    <a:lnTo>
                      <a:pt x="592" y="520"/>
                    </a:lnTo>
                    <a:lnTo>
                      <a:pt x="596" y="510"/>
                    </a:lnTo>
                    <a:lnTo>
                      <a:pt x="602" y="502"/>
                    </a:lnTo>
                    <a:lnTo>
                      <a:pt x="608" y="496"/>
                    </a:lnTo>
                    <a:lnTo>
                      <a:pt x="612" y="488"/>
                    </a:lnTo>
                    <a:lnTo>
                      <a:pt x="616" y="481"/>
                    </a:lnTo>
                    <a:lnTo>
                      <a:pt x="618" y="473"/>
                    </a:lnTo>
                    <a:lnTo>
                      <a:pt x="624" y="468"/>
                    </a:lnTo>
                    <a:lnTo>
                      <a:pt x="626" y="460"/>
                    </a:lnTo>
                    <a:lnTo>
                      <a:pt x="630" y="455"/>
                    </a:lnTo>
                    <a:lnTo>
                      <a:pt x="635" y="450"/>
                    </a:lnTo>
                    <a:lnTo>
                      <a:pt x="637" y="445"/>
                    </a:lnTo>
                    <a:lnTo>
                      <a:pt x="641" y="440"/>
                    </a:lnTo>
                    <a:lnTo>
                      <a:pt x="643" y="435"/>
                    </a:lnTo>
                    <a:lnTo>
                      <a:pt x="647" y="430"/>
                    </a:lnTo>
                    <a:lnTo>
                      <a:pt x="649" y="428"/>
                    </a:lnTo>
                    <a:lnTo>
                      <a:pt x="653" y="424"/>
                    </a:lnTo>
                    <a:lnTo>
                      <a:pt x="653" y="420"/>
                    </a:lnTo>
                    <a:lnTo>
                      <a:pt x="657" y="415"/>
                    </a:lnTo>
                    <a:lnTo>
                      <a:pt x="659" y="412"/>
                    </a:lnTo>
                    <a:lnTo>
                      <a:pt x="663" y="405"/>
                    </a:lnTo>
                    <a:lnTo>
                      <a:pt x="667" y="401"/>
                    </a:lnTo>
                    <a:lnTo>
                      <a:pt x="669" y="394"/>
                    </a:lnTo>
                    <a:lnTo>
                      <a:pt x="673" y="389"/>
                    </a:lnTo>
                    <a:lnTo>
                      <a:pt x="677" y="384"/>
                    </a:lnTo>
                    <a:lnTo>
                      <a:pt x="681" y="376"/>
                    </a:lnTo>
                    <a:lnTo>
                      <a:pt x="683" y="369"/>
                    </a:lnTo>
                    <a:lnTo>
                      <a:pt x="687" y="364"/>
                    </a:lnTo>
                    <a:lnTo>
                      <a:pt x="693" y="356"/>
                    </a:lnTo>
                    <a:lnTo>
                      <a:pt x="698" y="350"/>
                    </a:lnTo>
                    <a:lnTo>
                      <a:pt x="702" y="343"/>
                    </a:lnTo>
                    <a:lnTo>
                      <a:pt x="706" y="335"/>
                    </a:lnTo>
                    <a:lnTo>
                      <a:pt x="712" y="328"/>
                    </a:lnTo>
                    <a:lnTo>
                      <a:pt x="716" y="320"/>
                    </a:lnTo>
                    <a:lnTo>
                      <a:pt x="720" y="312"/>
                    </a:lnTo>
                    <a:lnTo>
                      <a:pt x="724" y="304"/>
                    </a:lnTo>
                    <a:lnTo>
                      <a:pt x="728" y="296"/>
                    </a:lnTo>
                    <a:lnTo>
                      <a:pt x="734" y="287"/>
                    </a:lnTo>
                    <a:lnTo>
                      <a:pt x="738" y="279"/>
                    </a:lnTo>
                    <a:lnTo>
                      <a:pt x="742" y="271"/>
                    </a:lnTo>
                    <a:lnTo>
                      <a:pt x="746" y="263"/>
                    </a:lnTo>
                    <a:lnTo>
                      <a:pt x="752" y="255"/>
                    </a:lnTo>
                    <a:lnTo>
                      <a:pt x="759" y="246"/>
                    </a:lnTo>
                    <a:lnTo>
                      <a:pt x="763" y="237"/>
                    </a:lnTo>
                    <a:lnTo>
                      <a:pt x="767" y="228"/>
                    </a:lnTo>
                    <a:lnTo>
                      <a:pt x="771" y="220"/>
                    </a:lnTo>
                    <a:lnTo>
                      <a:pt x="775" y="212"/>
                    </a:lnTo>
                    <a:lnTo>
                      <a:pt x="781" y="204"/>
                    </a:lnTo>
                    <a:lnTo>
                      <a:pt x="785" y="194"/>
                    </a:lnTo>
                    <a:lnTo>
                      <a:pt x="789" y="186"/>
                    </a:lnTo>
                    <a:lnTo>
                      <a:pt x="793" y="177"/>
                    </a:lnTo>
                    <a:lnTo>
                      <a:pt x="799" y="171"/>
                    </a:lnTo>
                    <a:lnTo>
                      <a:pt x="805" y="161"/>
                    </a:lnTo>
                    <a:lnTo>
                      <a:pt x="807" y="153"/>
                    </a:lnTo>
                    <a:lnTo>
                      <a:pt x="811" y="145"/>
                    </a:lnTo>
                    <a:lnTo>
                      <a:pt x="815" y="140"/>
                    </a:lnTo>
                    <a:lnTo>
                      <a:pt x="819" y="130"/>
                    </a:lnTo>
                    <a:lnTo>
                      <a:pt x="824" y="123"/>
                    </a:lnTo>
                    <a:lnTo>
                      <a:pt x="826" y="115"/>
                    </a:lnTo>
                    <a:lnTo>
                      <a:pt x="832" y="109"/>
                    </a:lnTo>
                    <a:lnTo>
                      <a:pt x="834" y="102"/>
                    </a:lnTo>
                    <a:lnTo>
                      <a:pt x="836" y="95"/>
                    </a:lnTo>
                    <a:lnTo>
                      <a:pt x="842" y="87"/>
                    </a:lnTo>
                    <a:lnTo>
                      <a:pt x="846" y="82"/>
                    </a:lnTo>
                    <a:lnTo>
                      <a:pt x="846" y="76"/>
                    </a:lnTo>
                    <a:lnTo>
                      <a:pt x="850" y="69"/>
                    </a:lnTo>
                    <a:lnTo>
                      <a:pt x="852" y="64"/>
                    </a:lnTo>
                    <a:lnTo>
                      <a:pt x="856" y="61"/>
                    </a:lnTo>
                    <a:lnTo>
                      <a:pt x="856" y="53"/>
                    </a:lnTo>
                    <a:lnTo>
                      <a:pt x="858" y="49"/>
                    </a:lnTo>
                    <a:lnTo>
                      <a:pt x="860" y="45"/>
                    </a:lnTo>
                    <a:lnTo>
                      <a:pt x="862" y="41"/>
                    </a:lnTo>
                    <a:lnTo>
                      <a:pt x="862" y="38"/>
                    </a:lnTo>
                    <a:lnTo>
                      <a:pt x="864" y="35"/>
                    </a:lnTo>
                    <a:lnTo>
                      <a:pt x="866" y="31"/>
                    </a:lnTo>
                    <a:lnTo>
                      <a:pt x="866" y="30"/>
                    </a:lnTo>
                    <a:lnTo>
                      <a:pt x="866" y="27"/>
                    </a:lnTo>
                    <a:lnTo>
                      <a:pt x="866" y="23"/>
                    </a:lnTo>
                    <a:lnTo>
                      <a:pt x="864" y="20"/>
                    </a:lnTo>
                    <a:lnTo>
                      <a:pt x="860" y="18"/>
                    </a:lnTo>
                    <a:lnTo>
                      <a:pt x="854" y="15"/>
                    </a:lnTo>
                    <a:lnTo>
                      <a:pt x="848" y="12"/>
                    </a:lnTo>
                    <a:lnTo>
                      <a:pt x="840" y="10"/>
                    </a:lnTo>
                    <a:lnTo>
                      <a:pt x="832" y="8"/>
                    </a:lnTo>
                    <a:lnTo>
                      <a:pt x="830" y="8"/>
                    </a:lnTo>
                    <a:lnTo>
                      <a:pt x="826" y="8"/>
                    </a:lnTo>
                    <a:lnTo>
                      <a:pt x="822" y="7"/>
                    </a:lnTo>
                    <a:lnTo>
                      <a:pt x="817" y="7"/>
                    </a:lnTo>
                    <a:lnTo>
                      <a:pt x="813" y="5"/>
                    </a:lnTo>
                    <a:lnTo>
                      <a:pt x="809" y="4"/>
                    </a:lnTo>
                    <a:lnTo>
                      <a:pt x="805" y="4"/>
                    </a:lnTo>
                    <a:lnTo>
                      <a:pt x="803" y="4"/>
                    </a:lnTo>
                    <a:lnTo>
                      <a:pt x="795" y="2"/>
                    </a:lnTo>
                    <a:lnTo>
                      <a:pt x="789" y="2"/>
                    </a:lnTo>
                    <a:lnTo>
                      <a:pt x="783" y="0"/>
                    </a:lnTo>
                    <a:lnTo>
                      <a:pt x="781" y="0"/>
                    </a:lnTo>
                    <a:lnTo>
                      <a:pt x="777" y="0"/>
                    </a:lnTo>
                    <a:lnTo>
                      <a:pt x="740" y="0"/>
                    </a:lnTo>
                    <a:lnTo>
                      <a:pt x="7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431" y="2523"/>
                <a:ext cx="1248" cy="483"/>
              </a:xfrm>
              <a:custGeom>
                <a:avLst/>
                <a:gdLst/>
                <a:ahLst/>
                <a:cxnLst>
                  <a:cxn ang="0">
                    <a:pos x="1214" y="228"/>
                  </a:cxn>
                  <a:cxn ang="0">
                    <a:pos x="1137" y="210"/>
                  </a:cxn>
                  <a:cxn ang="0">
                    <a:pos x="1031" y="184"/>
                  </a:cxn>
                  <a:cxn ang="0">
                    <a:pos x="903" y="156"/>
                  </a:cxn>
                  <a:cxn ang="0">
                    <a:pos x="767" y="125"/>
                  </a:cxn>
                  <a:cxn ang="0">
                    <a:pos x="637" y="96"/>
                  </a:cxn>
                  <a:cxn ang="0">
                    <a:pos x="525" y="73"/>
                  </a:cxn>
                  <a:cxn ang="0">
                    <a:pos x="431" y="53"/>
                  </a:cxn>
                  <a:cxn ang="0">
                    <a:pos x="352" y="35"/>
                  </a:cxn>
                  <a:cxn ang="0">
                    <a:pos x="285" y="18"/>
                  </a:cxn>
                  <a:cxn ang="0">
                    <a:pos x="226" y="7"/>
                  </a:cxn>
                  <a:cxn ang="0">
                    <a:pos x="173" y="0"/>
                  </a:cxn>
                  <a:cxn ang="0">
                    <a:pos x="124" y="0"/>
                  </a:cxn>
                  <a:cxn ang="0">
                    <a:pos x="74" y="10"/>
                  </a:cxn>
                  <a:cxn ang="0">
                    <a:pos x="31" y="27"/>
                  </a:cxn>
                  <a:cxn ang="0">
                    <a:pos x="0" y="69"/>
                  </a:cxn>
                  <a:cxn ang="0">
                    <a:pos x="23" y="119"/>
                  </a:cxn>
                  <a:cxn ang="0">
                    <a:pos x="70" y="155"/>
                  </a:cxn>
                  <a:cxn ang="0">
                    <a:pos x="114" y="173"/>
                  </a:cxn>
                  <a:cxn ang="0">
                    <a:pos x="189" y="202"/>
                  </a:cxn>
                  <a:cxn ang="0">
                    <a:pos x="289" y="237"/>
                  </a:cxn>
                  <a:cxn ang="0">
                    <a:pos x="403" y="278"/>
                  </a:cxn>
                  <a:cxn ang="0">
                    <a:pos x="517" y="319"/>
                  </a:cxn>
                  <a:cxn ang="0">
                    <a:pos x="618" y="356"/>
                  </a:cxn>
                  <a:cxn ang="0">
                    <a:pos x="698" y="386"/>
                  </a:cxn>
                  <a:cxn ang="0">
                    <a:pos x="757" y="409"/>
                  </a:cxn>
                  <a:cxn ang="0">
                    <a:pos x="828" y="429"/>
                  </a:cxn>
                  <a:cxn ang="0">
                    <a:pos x="901" y="445"/>
                  </a:cxn>
                  <a:cxn ang="0">
                    <a:pos x="972" y="458"/>
                  </a:cxn>
                  <a:cxn ang="0">
                    <a:pos x="1035" y="470"/>
                  </a:cxn>
                  <a:cxn ang="0">
                    <a:pos x="1084" y="478"/>
                  </a:cxn>
                  <a:cxn ang="0">
                    <a:pos x="1118" y="409"/>
                  </a:cxn>
                  <a:cxn ang="0">
                    <a:pos x="1072" y="397"/>
                  </a:cxn>
                  <a:cxn ang="0">
                    <a:pos x="1002" y="381"/>
                  </a:cxn>
                  <a:cxn ang="0">
                    <a:pos x="917" y="360"/>
                  </a:cxn>
                  <a:cxn ang="0">
                    <a:pos x="826" y="338"/>
                  </a:cxn>
                  <a:cxn ang="0">
                    <a:pos x="732" y="315"/>
                  </a:cxn>
                  <a:cxn ang="0">
                    <a:pos x="653" y="296"/>
                  </a:cxn>
                  <a:cxn ang="0">
                    <a:pos x="584" y="276"/>
                  </a:cxn>
                  <a:cxn ang="0">
                    <a:pos x="498" y="255"/>
                  </a:cxn>
                  <a:cxn ang="0">
                    <a:pos x="403" y="232"/>
                  </a:cxn>
                  <a:cxn ang="0">
                    <a:pos x="305" y="207"/>
                  </a:cxn>
                  <a:cxn ang="0">
                    <a:pos x="214" y="183"/>
                  </a:cxn>
                  <a:cxn ang="0">
                    <a:pos x="137" y="161"/>
                  </a:cxn>
                  <a:cxn ang="0">
                    <a:pos x="86" y="140"/>
                  </a:cxn>
                  <a:cxn ang="0">
                    <a:pos x="51" y="107"/>
                  </a:cxn>
                  <a:cxn ang="0">
                    <a:pos x="37" y="68"/>
                  </a:cxn>
                  <a:cxn ang="0">
                    <a:pos x="65" y="38"/>
                  </a:cxn>
                  <a:cxn ang="0">
                    <a:pos x="114" y="27"/>
                  </a:cxn>
                  <a:cxn ang="0">
                    <a:pos x="177" y="27"/>
                  </a:cxn>
                  <a:cxn ang="0">
                    <a:pos x="250" y="33"/>
                  </a:cxn>
                  <a:cxn ang="0">
                    <a:pos x="324" y="48"/>
                  </a:cxn>
                  <a:cxn ang="0">
                    <a:pos x="401" y="69"/>
                  </a:cxn>
                  <a:cxn ang="0">
                    <a:pos x="474" y="92"/>
                  </a:cxn>
                  <a:cxn ang="0">
                    <a:pos x="541" y="117"/>
                  </a:cxn>
                  <a:cxn ang="0">
                    <a:pos x="600" y="142"/>
                  </a:cxn>
                  <a:cxn ang="0">
                    <a:pos x="651" y="161"/>
                  </a:cxn>
                  <a:cxn ang="0">
                    <a:pos x="724" y="184"/>
                  </a:cxn>
                  <a:cxn ang="0">
                    <a:pos x="826" y="214"/>
                  </a:cxn>
                  <a:cxn ang="0">
                    <a:pos x="931" y="245"/>
                  </a:cxn>
                  <a:cxn ang="0">
                    <a:pos x="1039" y="273"/>
                  </a:cxn>
                  <a:cxn ang="0">
                    <a:pos x="1126" y="297"/>
                  </a:cxn>
                  <a:cxn ang="0">
                    <a:pos x="1183" y="310"/>
                  </a:cxn>
                </a:cxnLst>
                <a:rect l="0" t="0" r="r" b="b"/>
                <a:pathLst>
                  <a:path w="1248" h="483">
                    <a:moveTo>
                      <a:pt x="1248" y="237"/>
                    </a:moveTo>
                    <a:lnTo>
                      <a:pt x="1244" y="237"/>
                    </a:lnTo>
                    <a:lnTo>
                      <a:pt x="1242" y="237"/>
                    </a:lnTo>
                    <a:lnTo>
                      <a:pt x="1238" y="235"/>
                    </a:lnTo>
                    <a:lnTo>
                      <a:pt x="1234" y="233"/>
                    </a:lnTo>
                    <a:lnTo>
                      <a:pt x="1230" y="232"/>
                    </a:lnTo>
                    <a:lnTo>
                      <a:pt x="1226" y="232"/>
                    </a:lnTo>
                    <a:lnTo>
                      <a:pt x="1220" y="230"/>
                    </a:lnTo>
                    <a:lnTo>
                      <a:pt x="1214" y="228"/>
                    </a:lnTo>
                    <a:lnTo>
                      <a:pt x="1208" y="227"/>
                    </a:lnTo>
                    <a:lnTo>
                      <a:pt x="1200" y="225"/>
                    </a:lnTo>
                    <a:lnTo>
                      <a:pt x="1191" y="222"/>
                    </a:lnTo>
                    <a:lnTo>
                      <a:pt x="1185" y="220"/>
                    </a:lnTo>
                    <a:lnTo>
                      <a:pt x="1175" y="219"/>
                    </a:lnTo>
                    <a:lnTo>
                      <a:pt x="1169" y="217"/>
                    </a:lnTo>
                    <a:lnTo>
                      <a:pt x="1157" y="214"/>
                    </a:lnTo>
                    <a:lnTo>
                      <a:pt x="1147" y="212"/>
                    </a:lnTo>
                    <a:lnTo>
                      <a:pt x="1137" y="210"/>
                    </a:lnTo>
                    <a:lnTo>
                      <a:pt x="1128" y="207"/>
                    </a:lnTo>
                    <a:lnTo>
                      <a:pt x="1116" y="204"/>
                    </a:lnTo>
                    <a:lnTo>
                      <a:pt x="1104" y="202"/>
                    </a:lnTo>
                    <a:lnTo>
                      <a:pt x="1092" y="199"/>
                    </a:lnTo>
                    <a:lnTo>
                      <a:pt x="1082" y="197"/>
                    </a:lnTo>
                    <a:lnTo>
                      <a:pt x="1067" y="194"/>
                    </a:lnTo>
                    <a:lnTo>
                      <a:pt x="1055" y="191"/>
                    </a:lnTo>
                    <a:lnTo>
                      <a:pt x="1043" y="187"/>
                    </a:lnTo>
                    <a:lnTo>
                      <a:pt x="1031" y="184"/>
                    </a:lnTo>
                    <a:lnTo>
                      <a:pt x="1017" y="181"/>
                    </a:lnTo>
                    <a:lnTo>
                      <a:pt x="1002" y="179"/>
                    </a:lnTo>
                    <a:lnTo>
                      <a:pt x="990" y="176"/>
                    </a:lnTo>
                    <a:lnTo>
                      <a:pt x="976" y="173"/>
                    </a:lnTo>
                    <a:lnTo>
                      <a:pt x="962" y="169"/>
                    </a:lnTo>
                    <a:lnTo>
                      <a:pt x="946" y="166"/>
                    </a:lnTo>
                    <a:lnTo>
                      <a:pt x="931" y="163"/>
                    </a:lnTo>
                    <a:lnTo>
                      <a:pt x="917" y="160"/>
                    </a:lnTo>
                    <a:lnTo>
                      <a:pt x="903" y="156"/>
                    </a:lnTo>
                    <a:lnTo>
                      <a:pt x="887" y="151"/>
                    </a:lnTo>
                    <a:lnTo>
                      <a:pt x="872" y="148"/>
                    </a:lnTo>
                    <a:lnTo>
                      <a:pt x="860" y="145"/>
                    </a:lnTo>
                    <a:lnTo>
                      <a:pt x="842" y="142"/>
                    </a:lnTo>
                    <a:lnTo>
                      <a:pt x="828" y="138"/>
                    </a:lnTo>
                    <a:lnTo>
                      <a:pt x="811" y="135"/>
                    </a:lnTo>
                    <a:lnTo>
                      <a:pt x="797" y="132"/>
                    </a:lnTo>
                    <a:lnTo>
                      <a:pt x="783" y="128"/>
                    </a:lnTo>
                    <a:lnTo>
                      <a:pt x="767" y="125"/>
                    </a:lnTo>
                    <a:lnTo>
                      <a:pt x="752" y="122"/>
                    </a:lnTo>
                    <a:lnTo>
                      <a:pt x="738" y="119"/>
                    </a:lnTo>
                    <a:lnTo>
                      <a:pt x="724" y="114"/>
                    </a:lnTo>
                    <a:lnTo>
                      <a:pt x="708" y="112"/>
                    </a:lnTo>
                    <a:lnTo>
                      <a:pt x="694" y="109"/>
                    </a:lnTo>
                    <a:lnTo>
                      <a:pt x="679" y="105"/>
                    </a:lnTo>
                    <a:lnTo>
                      <a:pt x="665" y="101"/>
                    </a:lnTo>
                    <a:lnTo>
                      <a:pt x="651" y="99"/>
                    </a:lnTo>
                    <a:lnTo>
                      <a:pt x="637" y="96"/>
                    </a:lnTo>
                    <a:lnTo>
                      <a:pt x="624" y="92"/>
                    </a:lnTo>
                    <a:lnTo>
                      <a:pt x="612" y="91"/>
                    </a:lnTo>
                    <a:lnTo>
                      <a:pt x="598" y="89"/>
                    </a:lnTo>
                    <a:lnTo>
                      <a:pt x="584" y="84"/>
                    </a:lnTo>
                    <a:lnTo>
                      <a:pt x="572" y="81"/>
                    </a:lnTo>
                    <a:lnTo>
                      <a:pt x="559" y="79"/>
                    </a:lnTo>
                    <a:lnTo>
                      <a:pt x="547" y="78"/>
                    </a:lnTo>
                    <a:lnTo>
                      <a:pt x="535" y="74"/>
                    </a:lnTo>
                    <a:lnTo>
                      <a:pt x="525" y="73"/>
                    </a:lnTo>
                    <a:lnTo>
                      <a:pt x="515" y="69"/>
                    </a:lnTo>
                    <a:lnTo>
                      <a:pt x="502" y="68"/>
                    </a:lnTo>
                    <a:lnTo>
                      <a:pt x="492" y="66"/>
                    </a:lnTo>
                    <a:lnTo>
                      <a:pt x="482" y="64"/>
                    </a:lnTo>
                    <a:lnTo>
                      <a:pt x="470" y="61"/>
                    </a:lnTo>
                    <a:lnTo>
                      <a:pt x="460" y="59"/>
                    </a:lnTo>
                    <a:lnTo>
                      <a:pt x="450" y="58"/>
                    </a:lnTo>
                    <a:lnTo>
                      <a:pt x="441" y="56"/>
                    </a:lnTo>
                    <a:lnTo>
                      <a:pt x="431" y="53"/>
                    </a:lnTo>
                    <a:lnTo>
                      <a:pt x="421" y="51"/>
                    </a:lnTo>
                    <a:lnTo>
                      <a:pt x="413" y="48"/>
                    </a:lnTo>
                    <a:lnTo>
                      <a:pt x="403" y="46"/>
                    </a:lnTo>
                    <a:lnTo>
                      <a:pt x="395" y="45"/>
                    </a:lnTo>
                    <a:lnTo>
                      <a:pt x="387" y="41"/>
                    </a:lnTo>
                    <a:lnTo>
                      <a:pt x="376" y="40"/>
                    </a:lnTo>
                    <a:lnTo>
                      <a:pt x="368" y="38"/>
                    </a:lnTo>
                    <a:lnTo>
                      <a:pt x="362" y="37"/>
                    </a:lnTo>
                    <a:lnTo>
                      <a:pt x="352" y="35"/>
                    </a:lnTo>
                    <a:lnTo>
                      <a:pt x="346" y="32"/>
                    </a:lnTo>
                    <a:lnTo>
                      <a:pt x="336" y="32"/>
                    </a:lnTo>
                    <a:lnTo>
                      <a:pt x="328" y="28"/>
                    </a:lnTo>
                    <a:lnTo>
                      <a:pt x="322" y="27"/>
                    </a:lnTo>
                    <a:lnTo>
                      <a:pt x="313" y="25"/>
                    </a:lnTo>
                    <a:lnTo>
                      <a:pt x="307" y="23"/>
                    </a:lnTo>
                    <a:lnTo>
                      <a:pt x="299" y="23"/>
                    </a:lnTo>
                    <a:lnTo>
                      <a:pt x="291" y="20"/>
                    </a:lnTo>
                    <a:lnTo>
                      <a:pt x="285" y="18"/>
                    </a:lnTo>
                    <a:lnTo>
                      <a:pt x="279" y="18"/>
                    </a:lnTo>
                    <a:lnTo>
                      <a:pt x="271" y="15"/>
                    </a:lnTo>
                    <a:lnTo>
                      <a:pt x="265" y="15"/>
                    </a:lnTo>
                    <a:lnTo>
                      <a:pt x="261" y="15"/>
                    </a:lnTo>
                    <a:lnTo>
                      <a:pt x="254" y="12"/>
                    </a:lnTo>
                    <a:lnTo>
                      <a:pt x="246" y="10"/>
                    </a:lnTo>
                    <a:lnTo>
                      <a:pt x="240" y="9"/>
                    </a:lnTo>
                    <a:lnTo>
                      <a:pt x="234" y="7"/>
                    </a:lnTo>
                    <a:lnTo>
                      <a:pt x="226" y="7"/>
                    </a:lnTo>
                    <a:lnTo>
                      <a:pt x="220" y="5"/>
                    </a:lnTo>
                    <a:lnTo>
                      <a:pt x="214" y="5"/>
                    </a:lnTo>
                    <a:lnTo>
                      <a:pt x="210" y="4"/>
                    </a:lnTo>
                    <a:lnTo>
                      <a:pt x="204" y="4"/>
                    </a:lnTo>
                    <a:lnTo>
                      <a:pt x="198" y="4"/>
                    </a:lnTo>
                    <a:lnTo>
                      <a:pt x="191" y="2"/>
                    </a:lnTo>
                    <a:lnTo>
                      <a:pt x="185" y="2"/>
                    </a:lnTo>
                    <a:lnTo>
                      <a:pt x="179" y="2"/>
                    </a:lnTo>
                    <a:lnTo>
                      <a:pt x="173" y="0"/>
                    </a:lnTo>
                    <a:lnTo>
                      <a:pt x="169" y="0"/>
                    </a:lnTo>
                    <a:lnTo>
                      <a:pt x="163" y="0"/>
                    </a:lnTo>
                    <a:lnTo>
                      <a:pt x="157" y="0"/>
                    </a:lnTo>
                    <a:lnTo>
                      <a:pt x="151" y="0"/>
                    </a:lnTo>
                    <a:lnTo>
                      <a:pt x="147" y="0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114" y="4"/>
                    </a:lnTo>
                    <a:lnTo>
                      <a:pt x="108" y="4"/>
                    </a:lnTo>
                    <a:lnTo>
                      <a:pt x="102" y="4"/>
                    </a:lnTo>
                    <a:lnTo>
                      <a:pt x="96" y="4"/>
                    </a:lnTo>
                    <a:lnTo>
                      <a:pt x="92" y="5"/>
                    </a:lnTo>
                    <a:lnTo>
                      <a:pt x="86" y="7"/>
                    </a:lnTo>
                    <a:lnTo>
                      <a:pt x="80" y="7"/>
                    </a:lnTo>
                    <a:lnTo>
                      <a:pt x="74" y="10"/>
                    </a:lnTo>
                    <a:lnTo>
                      <a:pt x="68" y="12"/>
                    </a:lnTo>
                    <a:lnTo>
                      <a:pt x="63" y="12"/>
                    </a:lnTo>
                    <a:lnTo>
                      <a:pt x="57" y="15"/>
                    </a:lnTo>
                    <a:lnTo>
                      <a:pt x="51" y="17"/>
                    </a:lnTo>
                    <a:lnTo>
                      <a:pt x="47" y="18"/>
                    </a:lnTo>
                    <a:lnTo>
                      <a:pt x="43" y="20"/>
                    </a:lnTo>
                    <a:lnTo>
                      <a:pt x="39" y="22"/>
                    </a:lnTo>
                    <a:lnTo>
                      <a:pt x="35" y="23"/>
                    </a:lnTo>
                    <a:lnTo>
                      <a:pt x="31" y="27"/>
                    </a:lnTo>
                    <a:lnTo>
                      <a:pt x="23" y="30"/>
                    </a:lnTo>
                    <a:lnTo>
                      <a:pt x="17" y="35"/>
                    </a:lnTo>
                    <a:lnTo>
                      <a:pt x="13" y="38"/>
                    </a:lnTo>
                    <a:lnTo>
                      <a:pt x="9" y="45"/>
                    </a:lnTo>
                    <a:lnTo>
                      <a:pt x="7" y="48"/>
                    </a:lnTo>
                    <a:lnTo>
                      <a:pt x="2" y="55"/>
                    </a:lnTo>
                    <a:lnTo>
                      <a:pt x="0" y="59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0" y="81"/>
                    </a:lnTo>
                    <a:lnTo>
                      <a:pt x="5" y="87"/>
                    </a:lnTo>
                    <a:lnTo>
                      <a:pt x="7" y="92"/>
                    </a:lnTo>
                    <a:lnTo>
                      <a:pt x="9" y="97"/>
                    </a:lnTo>
                    <a:lnTo>
                      <a:pt x="11" y="102"/>
                    </a:lnTo>
                    <a:lnTo>
                      <a:pt x="15" y="109"/>
                    </a:lnTo>
                    <a:lnTo>
                      <a:pt x="17" y="114"/>
                    </a:lnTo>
                    <a:lnTo>
                      <a:pt x="23" y="119"/>
                    </a:lnTo>
                    <a:lnTo>
                      <a:pt x="27" y="123"/>
                    </a:lnTo>
                    <a:lnTo>
                      <a:pt x="33" y="128"/>
                    </a:lnTo>
                    <a:lnTo>
                      <a:pt x="37" y="133"/>
                    </a:lnTo>
                    <a:lnTo>
                      <a:pt x="41" y="137"/>
                    </a:lnTo>
                    <a:lnTo>
                      <a:pt x="47" y="142"/>
                    </a:lnTo>
                    <a:lnTo>
                      <a:pt x="53" y="145"/>
                    </a:lnTo>
                    <a:lnTo>
                      <a:pt x="57" y="148"/>
                    </a:lnTo>
                    <a:lnTo>
                      <a:pt x="63" y="151"/>
                    </a:lnTo>
                    <a:lnTo>
                      <a:pt x="70" y="155"/>
                    </a:lnTo>
                    <a:lnTo>
                      <a:pt x="78" y="158"/>
                    </a:lnTo>
                    <a:lnTo>
                      <a:pt x="80" y="160"/>
                    </a:lnTo>
                    <a:lnTo>
                      <a:pt x="82" y="161"/>
                    </a:lnTo>
                    <a:lnTo>
                      <a:pt x="88" y="163"/>
                    </a:lnTo>
                    <a:lnTo>
                      <a:pt x="92" y="164"/>
                    </a:lnTo>
                    <a:lnTo>
                      <a:pt x="94" y="166"/>
                    </a:lnTo>
                    <a:lnTo>
                      <a:pt x="102" y="168"/>
                    </a:lnTo>
                    <a:lnTo>
                      <a:pt x="106" y="171"/>
                    </a:lnTo>
                    <a:lnTo>
                      <a:pt x="114" y="173"/>
                    </a:lnTo>
                    <a:lnTo>
                      <a:pt x="120" y="176"/>
                    </a:lnTo>
                    <a:lnTo>
                      <a:pt x="128" y="179"/>
                    </a:lnTo>
                    <a:lnTo>
                      <a:pt x="135" y="179"/>
                    </a:lnTo>
                    <a:lnTo>
                      <a:pt x="145" y="184"/>
                    </a:lnTo>
                    <a:lnTo>
                      <a:pt x="153" y="187"/>
                    </a:lnTo>
                    <a:lnTo>
                      <a:pt x="159" y="191"/>
                    </a:lnTo>
                    <a:lnTo>
                      <a:pt x="171" y="194"/>
                    </a:lnTo>
                    <a:lnTo>
                      <a:pt x="179" y="199"/>
                    </a:lnTo>
                    <a:lnTo>
                      <a:pt x="189" y="202"/>
                    </a:lnTo>
                    <a:lnTo>
                      <a:pt x="200" y="204"/>
                    </a:lnTo>
                    <a:lnTo>
                      <a:pt x="210" y="207"/>
                    </a:lnTo>
                    <a:lnTo>
                      <a:pt x="220" y="212"/>
                    </a:lnTo>
                    <a:lnTo>
                      <a:pt x="230" y="217"/>
                    </a:lnTo>
                    <a:lnTo>
                      <a:pt x="242" y="220"/>
                    </a:lnTo>
                    <a:lnTo>
                      <a:pt x="254" y="225"/>
                    </a:lnTo>
                    <a:lnTo>
                      <a:pt x="267" y="228"/>
                    </a:lnTo>
                    <a:lnTo>
                      <a:pt x="277" y="233"/>
                    </a:lnTo>
                    <a:lnTo>
                      <a:pt x="289" y="237"/>
                    </a:lnTo>
                    <a:lnTo>
                      <a:pt x="301" y="242"/>
                    </a:lnTo>
                    <a:lnTo>
                      <a:pt x="315" y="247"/>
                    </a:lnTo>
                    <a:lnTo>
                      <a:pt x="328" y="250"/>
                    </a:lnTo>
                    <a:lnTo>
                      <a:pt x="340" y="255"/>
                    </a:lnTo>
                    <a:lnTo>
                      <a:pt x="352" y="261"/>
                    </a:lnTo>
                    <a:lnTo>
                      <a:pt x="364" y="265"/>
                    </a:lnTo>
                    <a:lnTo>
                      <a:pt x="376" y="269"/>
                    </a:lnTo>
                    <a:lnTo>
                      <a:pt x="391" y="273"/>
                    </a:lnTo>
                    <a:lnTo>
                      <a:pt x="403" y="278"/>
                    </a:lnTo>
                    <a:lnTo>
                      <a:pt x="415" y="283"/>
                    </a:lnTo>
                    <a:lnTo>
                      <a:pt x="427" y="286"/>
                    </a:lnTo>
                    <a:lnTo>
                      <a:pt x="441" y="291"/>
                    </a:lnTo>
                    <a:lnTo>
                      <a:pt x="454" y="297"/>
                    </a:lnTo>
                    <a:lnTo>
                      <a:pt x="468" y="302"/>
                    </a:lnTo>
                    <a:lnTo>
                      <a:pt x="478" y="306"/>
                    </a:lnTo>
                    <a:lnTo>
                      <a:pt x="490" y="310"/>
                    </a:lnTo>
                    <a:lnTo>
                      <a:pt x="502" y="315"/>
                    </a:lnTo>
                    <a:lnTo>
                      <a:pt x="517" y="319"/>
                    </a:lnTo>
                    <a:lnTo>
                      <a:pt x="527" y="324"/>
                    </a:lnTo>
                    <a:lnTo>
                      <a:pt x="539" y="327"/>
                    </a:lnTo>
                    <a:lnTo>
                      <a:pt x="551" y="333"/>
                    </a:lnTo>
                    <a:lnTo>
                      <a:pt x="563" y="337"/>
                    </a:lnTo>
                    <a:lnTo>
                      <a:pt x="576" y="340"/>
                    </a:lnTo>
                    <a:lnTo>
                      <a:pt x="586" y="345"/>
                    </a:lnTo>
                    <a:lnTo>
                      <a:pt x="596" y="348"/>
                    </a:lnTo>
                    <a:lnTo>
                      <a:pt x="608" y="352"/>
                    </a:lnTo>
                    <a:lnTo>
                      <a:pt x="618" y="356"/>
                    </a:lnTo>
                    <a:lnTo>
                      <a:pt x="626" y="360"/>
                    </a:lnTo>
                    <a:lnTo>
                      <a:pt x="639" y="365"/>
                    </a:lnTo>
                    <a:lnTo>
                      <a:pt x="647" y="368"/>
                    </a:lnTo>
                    <a:lnTo>
                      <a:pt x="657" y="371"/>
                    </a:lnTo>
                    <a:lnTo>
                      <a:pt x="665" y="374"/>
                    </a:lnTo>
                    <a:lnTo>
                      <a:pt x="673" y="378"/>
                    </a:lnTo>
                    <a:lnTo>
                      <a:pt x="681" y="379"/>
                    </a:lnTo>
                    <a:lnTo>
                      <a:pt x="689" y="384"/>
                    </a:lnTo>
                    <a:lnTo>
                      <a:pt x="698" y="386"/>
                    </a:lnTo>
                    <a:lnTo>
                      <a:pt x="704" y="389"/>
                    </a:lnTo>
                    <a:lnTo>
                      <a:pt x="712" y="393"/>
                    </a:lnTo>
                    <a:lnTo>
                      <a:pt x="716" y="393"/>
                    </a:lnTo>
                    <a:lnTo>
                      <a:pt x="724" y="397"/>
                    </a:lnTo>
                    <a:lnTo>
                      <a:pt x="730" y="397"/>
                    </a:lnTo>
                    <a:lnTo>
                      <a:pt x="736" y="402"/>
                    </a:lnTo>
                    <a:lnTo>
                      <a:pt x="742" y="404"/>
                    </a:lnTo>
                    <a:lnTo>
                      <a:pt x="750" y="406"/>
                    </a:lnTo>
                    <a:lnTo>
                      <a:pt x="757" y="409"/>
                    </a:lnTo>
                    <a:lnTo>
                      <a:pt x="765" y="412"/>
                    </a:lnTo>
                    <a:lnTo>
                      <a:pt x="773" y="412"/>
                    </a:lnTo>
                    <a:lnTo>
                      <a:pt x="779" y="415"/>
                    </a:lnTo>
                    <a:lnTo>
                      <a:pt x="787" y="417"/>
                    </a:lnTo>
                    <a:lnTo>
                      <a:pt x="795" y="420"/>
                    </a:lnTo>
                    <a:lnTo>
                      <a:pt x="803" y="422"/>
                    </a:lnTo>
                    <a:lnTo>
                      <a:pt x="811" y="424"/>
                    </a:lnTo>
                    <a:lnTo>
                      <a:pt x="820" y="425"/>
                    </a:lnTo>
                    <a:lnTo>
                      <a:pt x="828" y="429"/>
                    </a:lnTo>
                    <a:lnTo>
                      <a:pt x="836" y="430"/>
                    </a:lnTo>
                    <a:lnTo>
                      <a:pt x="844" y="432"/>
                    </a:lnTo>
                    <a:lnTo>
                      <a:pt x="850" y="434"/>
                    </a:lnTo>
                    <a:lnTo>
                      <a:pt x="860" y="437"/>
                    </a:lnTo>
                    <a:lnTo>
                      <a:pt x="868" y="437"/>
                    </a:lnTo>
                    <a:lnTo>
                      <a:pt x="876" y="440"/>
                    </a:lnTo>
                    <a:lnTo>
                      <a:pt x="885" y="442"/>
                    </a:lnTo>
                    <a:lnTo>
                      <a:pt x="893" y="443"/>
                    </a:lnTo>
                    <a:lnTo>
                      <a:pt x="901" y="445"/>
                    </a:lnTo>
                    <a:lnTo>
                      <a:pt x="911" y="447"/>
                    </a:lnTo>
                    <a:lnTo>
                      <a:pt x="917" y="448"/>
                    </a:lnTo>
                    <a:lnTo>
                      <a:pt x="927" y="450"/>
                    </a:lnTo>
                    <a:lnTo>
                      <a:pt x="933" y="452"/>
                    </a:lnTo>
                    <a:lnTo>
                      <a:pt x="941" y="455"/>
                    </a:lnTo>
                    <a:lnTo>
                      <a:pt x="952" y="455"/>
                    </a:lnTo>
                    <a:lnTo>
                      <a:pt x="958" y="458"/>
                    </a:lnTo>
                    <a:lnTo>
                      <a:pt x="966" y="458"/>
                    </a:lnTo>
                    <a:lnTo>
                      <a:pt x="972" y="458"/>
                    </a:lnTo>
                    <a:lnTo>
                      <a:pt x="980" y="460"/>
                    </a:lnTo>
                    <a:lnTo>
                      <a:pt x="988" y="463"/>
                    </a:lnTo>
                    <a:lnTo>
                      <a:pt x="996" y="463"/>
                    </a:lnTo>
                    <a:lnTo>
                      <a:pt x="1002" y="465"/>
                    </a:lnTo>
                    <a:lnTo>
                      <a:pt x="1009" y="466"/>
                    </a:lnTo>
                    <a:lnTo>
                      <a:pt x="1017" y="466"/>
                    </a:lnTo>
                    <a:lnTo>
                      <a:pt x="1023" y="468"/>
                    </a:lnTo>
                    <a:lnTo>
                      <a:pt x="1029" y="470"/>
                    </a:lnTo>
                    <a:lnTo>
                      <a:pt x="1035" y="470"/>
                    </a:lnTo>
                    <a:lnTo>
                      <a:pt x="1043" y="473"/>
                    </a:lnTo>
                    <a:lnTo>
                      <a:pt x="1049" y="473"/>
                    </a:lnTo>
                    <a:lnTo>
                      <a:pt x="1053" y="475"/>
                    </a:lnTo>
                    <a:lnTo>
                      <a:pt x="1059" y="475"/>
                    </a:lnTo>
                    <a:lnTo>
                      <a:pt x="1063" y="476"/>
                    </a:lnTo>
                    <a:lnTo>
                      <a:pt x="1070" y="476"/>
                    </a:lnTo>
                    <a:lnTo>
                      <a:pt x="1074" y="478"/>
                    </a:lnTo>
                    <a:lnTo>
                      <a:pt x="1078" y="478"/>
                    </a:lnTo>
                    <a:lnTo>
                      <a:pt x="1084" y="478"/>
                    </a:lnTo>
                    <a:lnTo>
                      <a:pt x="1090" y="479"/>
                    </a:lnTo>
                    <a:lnTo>
                      <a:pt x="1098" y="481"/>
                    </a:lnTo>
                    <a:lnTo>
                      <a:pt x="1102" y="481"/>
                    </a:lnTo>
                    <a:lnTo>
                      <a:pt x="1104" y="483"/>
                    </a:lnTo>
                    <a:lnTo>
                      <a:pt x="1108" y="483"/>
                    </a:lnTo>
                    <a:lnTo>
                      <a:pt x="1110" y="483"/>
                    </a:lnTo>
                    <a:lnTo>
                      <a:pt x="1124" y="411"/>
                    </a:lnTo>
                    <a:lnTo>
                      <a:pt x="1122" y="409"/>
                    </a:lnTo>
                    <a:lnTo>
                      <a:pt x="1118" y="409"/>
                    </a:lnTo>
                    <a:lnTo>
                      <a:pt x="1114" y="407"/>
                    </a:lnTo>
                    <a:lnTo>
                      <a:pt x="1108" y="406"/>
                    </a:lnTo>
                    <a:lnTo>
                      <a:pt x="1104" y="404"/>
                    </a:lnTo>
                    <a:lnTo>
                      <a:pt x="1100" y="404"/>
                    </a:lnTo>
                    <a:lnTo>
                      <a:pt x="1094" y="404"/>
                    </a:lnTo>
                    <a:lnTo>
                      <a:pt x="1090" y="402"/>
                    </a:lnTo>
                    <a:lnTo>
                      <a:pt x="1084" y="401"/>
                    </a:lnTo>
                    <a:lnTo>
                      <a:pt x="1078" y="397"/>
                    </a:lnTo>
                    <a:lnTo>
                      <a:pt x="1072" y="397"/>
                    </a:lnTo>
                    <a:lnTo>
                      <a:pt x="1065" y="396"/>
                    </a:lnTo>
                    <a:lnTo>
                      <a:pt x="1059" y="394"/>
                    </a:lnTo>
                    <a:lnTo>
                      <a:pt x="1051" y="393"/>
                    </a:lnTo>
                    <a:lnTo>
                      <a:pt x="1043" y="391"/>
                    </a:lnTo>
                    <a:lnTo>
                      <a:pt x="1037" y="389"/>
                    </a:lnTo>
                    <a:lnTo>
                      <a:pt x="1029" y="388"/>
                    </a:lnTo>
                    <a:lnTo>
                      <a:pt x="1019" y="384"/>
                    </a:lnTo>
                    <a:lnTo>
                      <a:pt x="1011" y="384"/>
                    </a:lnTo>
                    <a:lnTo>
                      <a:pt x="1002" y="381"/>
                    </a:lnTo>
                    <a:lnTo>
                      <a:pt x="994" y="379"/>
                    </a:lnTo>
                    <a:lnTo>
                      <a:pt x="984" y="378"/>
                    </a:lnTo>
                    <a:lnTo>
                      <a:pt x="976" y="376"/>
                    </a:lnTo>
                    <a:lnTo>
                      <a:pt x="968" y="373"/>
                    </a:lnTo>
                    <a:lnTo>
                      <a:pt x="958" y="371"/>
                    </a:lnTo>
                    <a:lnTo>
                      <a:pt x="948" y="368"/>
                    </a:lnTo>
                    <a:lnTo>
                      <a:pt x="937" y="366"/>
                    </a:lnTo>
                    <a:lnTo>
                      <a:pt x="927" y="365"/>
                    </a:lnTo>
                    <a:lnTo>
                      <a:pt x="917" y="360"/>
                    </a:lnTo>
                    <a:lnTo>
                      <a:pt x="909" y="358"/>
                    </a:lnTo>
                    <a:lnTo>
                      <a:pt x="897" y="356"/>
                    </a:lnTo>
                    <a:lnTo>
                      <a:pt x="887" y="353"/>
                    </a:lnTo>
                    <a:lnTo>
                      <a:pt x="876" y="352"/>
                    </a:lnTo>
                    <a:lnTo>
                      <a:pt x="866" y="348"/>
                    </a:lnTo>
                    <a:lnTo>
                      <a:pt x="856" y="347"/>
                    </a:lnTo>
                    <a:lnTo>
                      <a:pt x="846" y="343"/>
                    </a:lnTo>
                    <a:lnTo>
                      <a:pt x="836" y="340"/>
                    </a:lnTo>
                    <a:lnTo>
                      <a:pt x="826" y="338"/>
                    </a:lnTo>
                    <a:lnTo>
                      <a:pt x="813" y="335"/>
                    </a:lnTo>
                    <a:lnTo>
                      <a:pt x="805" y="333"/>
                    </a:lnTo>
                    <a:lnTo>
                      <a:pt x="795" y="330"/>
                    </a:lnTo>
                    <a:lnTo>
                      <a:pt x="785" y="327"/>
                    </a:lnTo>
                    <a:lnTo>
                      <a:pt x="773" y="325"/>
                    </a:lnTo>
                    <a:lnTo>
                      <a:pt x="765" y="324"/>
                    </a:lnTo>
                    <a:lnTo>
                      <a:pt x="752" y="320"/>
                    </a:lnTo>
                    <a:lnTo>
                      <a:pt x="744" y="319"/>
                    </a:lnTo>
                    <a:lnTo>
                      <a:pt x="732" y="315"/>
                    </a:lnTo>
                    <a:lnTo>
                      <a:pt x="724" y="314"/>
                    </a:lnTo>
                    <a:lnTo>
                      <a:pt x="714" y="310"/>
                    </a:lnTo>
                    <a:lnTo>
                      <a:pt x="704" y="309"/>
                    </a:lnTo>
                    <a:lnTo>
                      <a:pt x="696" y="306"/>
                    </a:lnTo>
                    <a:lnTo>
                      <a:pt x="687" y="304"/>
                    </a:lnTo>
                    <a:lnTo>
                      <a:pt x="677" y="302"/>
                    </a:lnTo>
                    <a:lnTo>
                      <a:pt x="669" y="299"/>
                    </a:lnTo>
                    <a:lnTo>
                      <a:pt x="661" y="297"/>
                    </a:lnTo>
                    <a:lnTo>
                      <a:pt x="653" y="296"/>
                    </a:lnTo>
                    <a:lnTo>
                      <a:pt x="645" y="292"/>
                    </a:lnTo>
                    <a:lnTo>
                      <a:pt x="639" y="291"/>
                    </a:lnTo>
                    <a:lnTo>
                      <a:pt x="630" y="289"/>
                    </a:lnTo>
                    <a:lnTo>
                      <a:pt x="622" y="286"/>
                    </a:lnTo>
                    <a:lnTo>
                      <a:pt x="616" y="284"/>
                    </a:lnTo>
                    <a:lnTo>
                      <a:pt x="608" y="283"/>
                    </a:lnTo>
                    <a:lnTo>
                      <a:pt x="600" y="281"/>
                    </a:lnTo>
                    <a:lnTo>
                      <a:pt x="592" y="278"/>
                    </a:lnTo>
                    <a:lnTo>
                      <a:pt x="584" y="276"/>
                    </a:lnTo>
                    <a:lnTo>
                      <a:pt x="576" y="273"/>
                    </a:lnTo>
                    <a:lnTo>
                      <a:pt x="565" y="271"/>
                    </a:lnTo>
                    <a:lnTo>
                      <a:pt x="559" y="269"/>
                    </a:lnTo>
                    <a:lnTo>
                      <a:pt x="547" y="268"/>
                    </a:lnTo>
                    <a:lnTo>
                      <a:pt x="539" y="265"/>
                    </a:lnTo>
                    <a:lnTo>
                      <a:pt x="529" y="263"/>
                    </a:lnTo>
                    <a:lnTo>
                      <a:pt x="519" y="261"/>
                    </a:lnTo>
                    <a:lnTo>
                      <a:pt x="509" y="258"/>
                    </a:lnTo>
                    <a:lnTo>
                      <a:pt x="498" y="255"/>
                    </a:lnTo>
                    <a:lnTo>
                      <a:pt x="490" y="253"/>
                    </a:lnTo>
                    <a:lnTo>
                      <a:pt x="478" y="250"/>
                    </a:lnTo>
                    <a:lnTo>
                      <a:pt x="468" y="247"/>
                    </a:lnTo>
                    <a:lnTo>
                      <a:pt x="456" y="245"/>
                    </a:lnTo>
                    <a:lnTo>
                      <a:pt x="446" y="242"/>
                    </a:lnTo>
                    <a:lnTo>
                      <a:pt x="435" y="240"/>
                    </a:lnTo>
                    <a:lnTo>
                      <a:pt x="425" y="237"/>
                    </a:lnTo>
                    <a:lnTo>
                      <a:pt x="413" y="235"/>
                    </a:lnTo>
                    <a:lnTo>
                      <a:pt x="403" y="232"/>
                    </a:lnTo>
                    <a:lnTo>
                      <a:pt x="393" y="228"/>
                    </a:lnTo>
                    <a:lnTo>
                      <a:pt x="383" y="227"/>
                    </a:lnTo>
                    <a:lnTo>
                      <a:pt x="368" y="224"/>
                    </a:lnTo>
                    <a:lnTo>
                      <a:pt x="358" y="220"/>
                    </a:lnTo>
                    <a:lnTo>
                      <a:pt x="348" y="217"/>
                    </a:lnTo>
                    <a:lnTo>
                      <a:pt x="336" y="215"/>
                    </a:lnTo>
                    <a:lnTo>
                      <a:pt x="326" y="212"/>
                    </a:lnTo>
                    <a:lnTo>
                      <a:pt x="315" y="210"/>
                    </a:lnTo>
                    <a:lnTo>
                      <a:pt x="305" y="207"/>
                    </a:lnTo>
                    <a:lnTo>
                      <a:pt x="295" y="204"/>
                    </a:lnTo>
                    <a:lnTo>
                      <a:pt x="281" y="202"/>
                    </a:lnTo>
                    <a:lnTo>
                      <a:pt x="271" y="199"/>
                    </a:lnTo>
                    <a:lnTo>
                      <a:pt x="263" y="197"/>
                    </a:lnTo>
                    <a:lnTo>
                      <a:pt x="252" y="194"/>
                    </a:lnTo>
                    <a:lnTo>
                      <a:pt x="240" y="191"/>
                    </a:lnTo>
                    <a:lnTo>
                      <a:pt x="230" y="187"/>
                    </a:lnTo>
                    <a:lnTo>
                      <a:pt x="222" y="186"/>
                    </a:lnTo>
                    <a:lnTo>
                      <a:pt x="214" y="183"/>
                    </a:lnTo>
                    <a:lnTo>
                      <a:pt x="202" y="179"/>
                    </a:lnTo>
                    <a:lnTo>
                      <a:pt x="194" y="178"/>
                    </a:lnTo>
                    <a:lnTo>
                      <a:pt x="185" y="176"/>
                    </a:lnTo>
                    <a:lnTo>
                      <a:pt x="175" y="173"/>
                    </a:lnTo>
                    <a:lnTo>
                      <a:pt x="169" y="171"/>
                    </a:lnTo>
                    <a:lnTo>
                      <a:pt x="159" y="168"/>
                    </a:lnTo>
                    <a:lnTo>
                      <a:pt x="151" y="166"/>
                    </a:lnTo>
                    <a:lnTo>
                      <a:pt x="145" y="163"/>
                    </a:lnTo>
                    <a:lnTo>
                      <a:pt x="137" y="161"/>
                    </a:lnTo>
                    <a:lnTo>
                      <a:pt x="128" y="158"/>
                    </a:lnTo>
                    <a:lnTo>
                      <a:pt x="122" y="156"/>
                    </a:lnTo>
                    <a:lnTo>
                      <a:pt x="116" y="153"/>
                    </a:lnTo>
                    <a:lnTo>
                      <a:pt x="108" y="151"/>
                    </a:lnTo>
                    <a:lnTo>
                      <a:pt x="104" y="148"/>
                    </a:lnTo>
                    <a:lnTo>
                      <a:pt x="98" y="146"/>
                    </a:lnTo>
                    <a:lnTo>
                      <a:pt x="92" y="145"/>
                    </a:lnTo>
                    <a:lnTo>
                      <a:pt x="90" y="143"/>
                    </a:lnTo>
                    <a:lnTo>
                      <a:pt x="86" y="140"/>
                    </a:lnTo>
                    <a:lnTo>
                      <a:pt x="82" y="138"/>
                    </a:lnTo>
                    <a:lnTo>
                      <a:pt x="78" y="135"/>
                    </a:lnTo>
                    <a:lnTo>
                      <a:pt x="72" y="132"/>
                    </a:lnTo>
                    <a:lnTo>
                      <a:pt x="68" y="128"/>
                    </a:lnTo>
                    <a:lnTo>
                      <a:pt x="63" y="125"/>
                    </a:lnTo>
                    <a:lnTo>
                      <a:pt x="61" y="120"/>
                    </a:lnTo>
                    <a:lnTo>
                      <a:pt x="57" y="115"/>
                    </a:lnTo>
                    <a:lnTo>
                      <a:pt x="53" y="110"/>
                    </a:lnTo>
                    <a:lnTo>
                      <a:pt x="51" y="107"/>
                    </a:lnTo>
                    <a:lnTo>
                      <a:pt x="49" y="104"/>
                    </a:lnTo>
                    <a:lnTo>
                      <a:pt x="47" y="99"/>
                    </a:lnTo>
                    <a:lnTo>
                      <a:pt x="43" y="94"/>
                    </a:lnTo>
                    <a:lnTo>
                      <a:pt x="41" y="91"/>
                    </a:lnTo>
                    <a:lnTo>
                      <a:pt x="39" y="86"/>
                    </a:lnTo>
                    <a:lnTo>
                      <a:pt x="39" y="81"/>
                    </a:lnTo>
                    <a:lnTo>
                      <a:pt x="37" y="78"/>
                    </a:lnTo>
                    <a:lnTo>
                      <a:pt x="37" y="73"/>
                    </a:lnTo>
                    <a:lnTo>
                      <a:pt x="37" y="68"/>
                    </a:lnTo>
                    <a:lnTo>
                      <a:pt x="37" y="66"/>
                    </a:lnTo>
                    <a:lnTo>
                      <a:pt x="37" y="61"/>
                    </a:lnTo>
                    <a:lnTo>
                      <a:pt x="41" y="58"/>
                    </a:lnTo>
                    <a:lnTo>
                      <a:pt x="41" y="55"/>
                    </a:lnTo>
                    <a:lnTo>
                      <a:pt x="47" y="51"/>
                    </a:lnTo>
                    <a:lnTo>
                      <a:pt x="49" y="46"/>
                    </a:lnTo>
                    <a:lnTo>
                      <a:pt x="53" y="43"/>
                    </a:lnTo>
                    <a:lnTo>
                      <a:pt x="57" y="40"/>
                    </a:lnTo>
                    <a:lnTo>
                      <a:pt x="65" y="38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4" y="32"/>
                    </a:lnTo>
                    <a:lnTo>
                      <a:pt x="88" y="32"/>
                    </a:lnTo>
                    <a:lnTo>
                      <a:pt x="92" y="30"/>
                    </a:lnTo>
                    <a:lnTo>
                      <a:pt x="98" y="30"/>
                    </a:lnTo>
                    <a:lnTo>
                      <a:pt x="104" y="28"/>
                    </a:lnTo>
                    <a:lnTo>
                      <a:pt x="108" y="27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8" y="27"/>
                    </a:lnTo>
                    <a:lnTo>
                      <a:pt x="133" y="27"/>
                    </a:lnTo>
                    <a:lnTo>
                      <a:pt x="141" y="27"/>
                    </a:lnTo>
                    <a:lnTo>
                      <a:pt x="149" y="27"/>
                    </a:lnTo>
                    <a:lnTo>
                      <a:pt x="155" y="25"/>
                    </a:lnTo>
                    <a:lnTo>
                      <a:pt x="161" y="25"/>
                    </a:lnTo>
                    <a:lnTo>
                      <a:pt x="169" y="25"/>
                    </a:lnTo>
                    <a:lnTo>
                      <a:pt x="177" y="27"/>
                    </a:lnTo>
                    <a:lnTo>
                      <a:pt x="185" y="27"/>
                    </a:lnTo>
                    <a:lnTo>
                      <a:pt x="194" y="27"/>
                    </a:lnTo>
                    <a:lnTo>
                      <a:pt x="200" y="27"/>
                    </a:lnTo>
                    <a:lnTo>
                      <a:pt x="210" y="28"/>
                    </a:lnTo>
                    <a:lnTo>
                      <a:pt x="216" y="28"/>
                    </a:lnTo>
                    <a:lnTo>
                      <a:pt x="226" y="30"/>
                    </a:lnTo>
                    <a:lnTo>
                      <a:pt x="232" y="32"/>
                    </a:lnTo>
                    <a:lnTo>
                      <a:pt x="240" y="32"/>
                    </a:lnTo>
                    <a:lnTo>
                      <a:pt x="250" y="33"/>
                    </a:lnTo>
                    <a:lnTo>
                      <a:pt x="257" y="35"/>
                    </a:lnTo>
                    <a:lnTo>
                      <a:pt x="265" y="37"/>
                    </a:lnTo>
                    <a:lnTo>
                      <a:pt x="275" y="38"/>
                    </a:lnTo>
                    <a:lnTo>
                      <a:pt x="281" y="40"/>
                    </a:lnTo>
                    <a:lnTo>
                      <a:pt x="291" y="40"/>
                    </a:lnTo>
                    <a:lnTo>
                      <a:pt x="299" y="43"/>
                    </a:lnTo>
                    <a:lnTo>
                      <a:pt x="307" y="45"/>
                    </a:lnTo>
                    <a:lnTo>
                      <a:pt x="315" y="45"/>
                    </a:lnTo>
                    <a:lnTo>
                      <a:pt x="324" y="48"/>
                    </a:lnTo>
                    <a:lnTo>
                      <a:pt x="332" y="51"/>
                    </a:lnTo>
                    <a:lnTo>
                      <a:pt x="342" y="53"/>
                    </a:lnTo>
                    <a:lnTo>
                      <a:pt x="348" y="56"/>
                    </a:lnTo>
                    <a:lnTo>
                      <a:pt x="358" y="58"/>
                    </a:lnTo>
                    <a:lnTo>
                      <a:pt x="366" y="59"/>
                    </a:lnTo>
                    <a:lnTo>
                      <a:pt x="374" y="63"/>
                    </a:lnTo>
                    <a:lnTo>
                      <a:pt x="383" y="64"/>
                    </a:lnTo>
                    <a:lnTo>
                      <a:pt x="393" y="68"/>
                    </a:lnTo>
                    <a:lnTo>
                      <a:pt x="401" y="69"/>
                    </a:lnTo>
                    <a:lnTo>
                      <a:pt x="409" y="73"/>
                    </a:lnTo>
                    <a:lnTo>
                      <a:pt x="415" y="74"/>
                    </a:lnTo>
                    <a:lnTo>
                      <a:pt x="425" y="78"/>
                    </a:lnTo>
                    <a:lnTo>
                      <a:pt x="433" y="79"/>
                    </a:lnTo>
                    <a:lnTo>
                      <a:pt x="441" y="81"/>
                    </a:lnTo>
                    <a:lnTo>
                      <a:pt x="450" y="84"/>
                    </a:lnTo>
                    <a:lnTo>
                      <a:pt x="456" y="89"/>
                    </a:lnTo>
                    <a:lnTo>
                      <a:pt x="464" y="91"/>
                    </a:lnTo>
                    <a:lnTo>
                      <a:pt x="474" y="92"/>
                    </a:lnTo>
                    <a:lnTo>
                      <a:pt x="480" y="96"/>
                    </a:lnTo>
                    <a:lnTo>
                      <a:pt x="488" y="99"/>
                    </a:lnTo>
                    <a:lnTo>
                      <a:pt x="494" y="101"/>
                    </a:lnTo>
                    <a:lnTo>
                      <a:pt x="504" y="104"/>
                    </a:lnTo>
                    <a:lnTo>
                      <a:pt x="511" y="105"/>
                    </a:lnTo>
                    <a:lnTo>
                      <a:pt x="519" y="110"/>
                    </a:lnTo>
                    <a:lnTo>
                      <a:pt x="525" y="112"/>
                    </a:lnTo>
                    <a:lnTo>
                      <a:pt x="535" y="114"/>
                    </a:lnTo>
                    <a:lnTo>
                      <a:pt x="541" y="117"/>
                    </a:lnTo>
                    <a:lnTo>
                      <a:pt x="547" y="122"/>
                    </a:lnTo>
                    <a:lnTo>
                      <a:pt x="555" y="123"/>
                    </a:lnTo>
                    <a:lnTo>
                      <a:pt x="561" y="125"/>
                    </a:lnTo>
                    <a:lnTo>
                      <a:pt x="567" y="128"/>
                    </a:lnTo>
                    <a:lnTo>
                      <a:pt x="576" y="130"/>
                    </a:lnTo>
                    <a:lnTo>
                      <a:pt x="582" y="133"/>
                    </a:lnTo>
                    <a:lnTo>
                      <a:pt x="588" y="137"/>
                    </a:lnTo>
                    <a:lnTo>
                      <a:pt x="592" y="138"/>
                    </a:lnTo>
                    <a:lnTo>
                      <a:pt x="600" y="142"/>
                    </a:lnTo>
                    <a:lnTo>
                      <a:pt x="606" y="143"/>
                    </a:lnTo>
                    <a:lnTo>
                      <a:pt x="612" y="146"/>
                    </a:lnTo>
                    <a:lnTo>
                      <a:pt x="616" y="146"/>
                    </a:lnTo>
                    <a:lnTo>
                      <a:pt x="622" y="150"/>
                    </a:lnTo>
                    <a:lnTo>
                      <a:pt x="628" y="151"/>
                    </a:lnTo>
                    <a:lnTo>
                      <a:pt x="633" y="155"/>
                    </a:lnTo>
                    <a:lnTo>
                      <a:pt x="639" y="158"/>
                    </a:lnTo>
                    <a:lnTo>
                      <a:pt x="645" y="158"/>
                    </a:lnTo>
                    <a:lnTo>
                      <a:pt x="651" y="161"/>
                    </a:lnTo>
                    <a:lnTo>
                      <a:pt x="657" y="163"/>
                    </a:lnTo>
                    <a:lnTo>
                      <a:pt x="663" y="166"/>
                    </a:lnTo>
                    <a:lnTo>
                      <a:pt x="671" y="169"/>
                    </a:lnTo>
                    <a:lnTo>
                      <a:pt x="679" y="171"/>
                    </a:lnTo>
                    <a:lnTo>
                      <a:pt x="689" y="174"/>
                    </a:lnTo>
                    <a:lnTo>
                      <a:pt x="698" y="176"/>
                    </a:lnTo>
                    <a:lnTo>
                      <a:pt x="706" y="179"/>
                    </a:lnTo>
                    <a:lnTo>
                      <a:pt x="714" y="181"/>
                    </a:lnTo>
                    <a:lnTo>
                      <a:pt x="724" y="184"/>
                    </a:lnTo>
                    <a:lnTo>
                      <a:pt x="736" y="187"/>
                    </a:lnTo>
                    <a:lnTo>
                      <a:pt x="746" y="191"/>
                    </a:lnTo>
                    <a:lnTo>
                      <a:pt x="757" y="196"/>
                    </a:lnTo>
                    <a:lnTo>
                      <a:pt x="767" y="199"/>
                    </a:lnTo>
                    <a:lnTo>
                      <a:pt x="779" y="202"/>
                    </a:lnTo>
                    <a:lnTo>
                      <a:pt x="789" y="204"/>
                    </a:lnTo>
                    <a:lnTo>
                      <a:pt x="799" y="207"/>
                    </a:lnTo>
                    <a:lnTo>
                      <a:pt x="811" y="212"/>
                    </a:lnTo>
                    <a:lnTo>
                      <a:pt x="826" y="214"/>
                    </a:lnTo>
                    <a:lnTo>
                      <a:pt x="836" y="217"/>
                    </a:lnTo>
                    <a:lnTo>
                      <a:pt x="846" y="220"/>
                    </a:lnTo>
                    <a:lnTo>
                      <a:pt x="860" y="225"/>
                    </a:lnTo>
                    <a:lnTo>
                      <a:pt x="872" y="228"/>
                    </a:lnTo>
                    <a:lnTo>
                      <a:pt x="885" y="232"/>
                    </a:lnTo>
                    <a:lnTo>
                      <a:pt x="897" y="235"/>
                    </a:lnTo>
                    <a:lnTo>
                      <a:pt x="909" y="238"/>
                    </a:lnTo>
                    <a:lnTo>
                      <a:pt x="921" y="242"/>
                    </a:lnTo>
                    <a:lnTo>
                      <a:pt x="931" y="245"/>
                    </a:lnTo>
                    <a:lnTo>
                      <a:pt x="946" y="248"/>
                    </a:lnTo>
                    <a:lnTo>
                      <a:pt x="958" y="251"/>
                    </a:lnTo>
                    <a:lnTo>
                      <a:pt x="968" y="255"/>
                    </a:lnTo>
                    <a:lnTo>
                      <a:pt x="980" y="258"/>
                    </a:lnTo>
                    <a:lnTo>
                      <a:pt x="992" y="261"/>
                    </a:lnTo>
                    <a:lnTo>
                      <a:pt x="1004" y="265"/>
                    </a:lnTo>
                    <a:lnTo>
                      <a:pt x="1015" y="268"/>
                    </a:lnTo>
                    <a:lnTo>
                      <a:pt x="1025" y="269"/>
                    </a:lnTo>
                    <a:lnTo>
                      <a:pt x="1039" y="273"/>
                    </a:lnTo>
                    <a:lnTo>
                      <a:pt x="1049" y="276"/>
                    </a:lnTo>
                    <a:lnTo>
                      <a:pt x="1059" y="278"/>
                    </a:lnTo>
                    <a:lnTo>
                      <a:pt x="1070" y="281"/>
                    </a:lnTo>
                    <a:lnTo>
                      <a:pt x="1080" y="284"/>
                    </a:lnTo>
                    <a:lnTo>
                      <a:pt x="1090" y="286"/>
                    </a:lnTo>
                    <a:lnTo>
                      <a:pt x="1100" y="289"/>
                    </a:lnTo>
                    <a:lnTo>
                      <a:pt x="1108" y="291"/>
                    </a:lnTo>
                    <a:lnTo>
                      <a:pt x="1118" y="294"/>
                    </a:lnTo>
                    <a:lnTo>
                      <a:pt x="1126" y="297"/>
                    </a:lnTo>
                    <a:lnTo>
                      <a:pt x="1135" y="299"/>
                    </a:lnTo>
                    <a:lnTo>
                      <a:pt x="1141" y="301"/>
                    </a:lnTo>
                    <a:lnTo>
                      <a:pt x="1149" y="302"/>
                    </a:lnTo>
                    <a:lnTo>
                      <a:pt x="1157" y="304"/>
                    </a:lnTo>
                    <a:lnTo>
                      <a:pt x="1163" y="306"/>
                    </a:lnTo>
                    <a:lnTo>
                      <a:pt x="1169" y="307"/>
                    </a:lnTo>
                    <a:lnTo>
                      <a:pt x="1173" y="309"/>
                    </a:lnTo>
                    <a:lnTo>
                      <a:pt x="1179" y="310"/>
                    </a:lnTo>
                    <a:lnTo>
                      <a:pt x="1183" y="310"/>
                    </a:lnTo>
                    <a:lnTo>
                      <a:pt x="1187" y="312"/>
                    </a:lnTo>
                    <a:lnTo>
                      <a:pt x="1191" y="314"/>
                    </a:lnTo>
                    <a:lnTo>
                      <a:pt x="1193" y="315"/>
                    </a:lnTo>
                    <a:lnTo>
                      <a:pt x="1198" y="315"/>
                    </a:lnTo>
                    <a:lnTo>
                      <a:pt x="1200" y="315"/>
                    </a:lnTo>
                    <a:lnTo>
                      <a:pt x="1248" y="237"/>
                    </a:lnTo>
                    <a:lnTo>
                      <a:pt x="1248" y="2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618" y="2706"/>
                <a:ext cx="1051" cy="345"/>
              </a:xfrm>
              <a:custGeom>
                <a:avLst/>
                <a:gdLst/>
                <a:ahLst/>
                <a:cxnLst>
                  <a:cxn ang="0">
                    <a:pos x="1026" y="266"/>
                  </a:cxn>
                  <a:cxn ang="0">
                    <a:pos x="1004" y="260"/>
                  </a:cxn>
                  <a:cxn ang="0">
                    <a:pos x="976" y="255"/>
                  </a:cxn>
                  <a:cxn ang="0">
                    <a:pos x="945" y="247"/>
                  </a:cxn>
                  <a:cxn ang="0">
                    <a:pos x="911" y="240"/>
                  </a:cxn>
                  <a:cxn ang="0">
                    <a:pos x="874" y="232"/>
                  </a:cxn>
                  <a:cxn ang="0">
                    <a:pos x="833" y="225"/>
                  </a:cxn>
                  <a:cxn ang="0">
                    <a:pos x="793" y="219"/>
                  </a:cxn>
                  <a:cxn ang="0">
                    <a:pos x="752" y="212"/>
                  </a:cxn>
                  <a:cxn ang="0">
                    <a:pos x="711" y="206"/>
                  </a:cxn>
                  <a:cxn ang="0">
                    <a:pos x="669" y="197"/>
                  </a:cxn>
                  <a:cxn ang="0">
                    <a:pos x="630" y="189"/>
                  </a:cxn>
                  <a:cxn ang="0">
                    <a:pos x="589" y="181"/>
                  </a:cxn>
                  <a:cxn ang="0">
                    <a:pos x="551" y="171"/>
                  </a:cxn>
                  <a:cxn ang="0">
                    <a:pos x="514" y="161"/>
                  </a:cxn>
                  <a:cxn ang="0">
                    <a:pos x="482" y="151"/>
                  </a:cxn>
                  <a:cxn ang="0">
                    <a:pos x="453" y="140"/>
                  </a:cxn>
                  <a:cxn ang="0">
                    <a:pos x="425" y="132"/>
                  </a:cxn>
                  <a:cxn ang="0">
                    <a:pos x="392" y="117"/>
                  </a:cxn>
                  <a:cxn ang="0">
                    <a:pos x="366" y="104"/>
                  </a:cxn>
                  <a:cxn ang="0">
                    <a:pos x="335" y="92"/>
                  </a:cxn>
                  <a:cxn ang="0">
                    <a:pos x="297" y="79"/>
                  </a:cxn>
                  <a:cxn ang="0">
                    <a:pos x="254" y="66"/>
                  </a:cxn>
                  <a:cxn ang="0">
                    <a:pos x="209" y="51"/>
                  </a:cxn>
                  <a:cxn ang="0">
                    <a:pos x="163" y="38"/>
                  </a:cxn>
                  <a:cxn ang="0">
                    <a:pos x="122" y="23"/>
                  </a:cxn>
                  <a:cxn ang="0">
                    <a:pos x="83" y="14"/>
                  </a:cxn>
                  <a:cxn ang="0">
                    <a:pos x="55" y="5"/>
                  </a:cxn>
                  <a:cxn ang="0">
                    <a:pos x="35" y="0"/>
                  </a:cxn>
                  <a:cxn ang="0">
                    <a:pos x="22" y="73"/>
                  </a:cxn>
                  <a:cxn ang="0">
                    <a:pos x="45" y="79"/>
                  </a:cxn>
                  <a:cxn ang="0">
                    <a:pos x="77" y="87"/>
                  </a:cxn>
                  <a:cxn ang="0">
                    <a:pos x="112" y="99"/>
                  </a:cxn>
                  <a:cxn ang="0">
                    <a:pos x="150" y="109"/>
                  </a:cxn>
                  <a:cxn ang="0">
                    <a:pos x="191" y="120"/>
                  </a:cxn>
                  <a:cxn ang="0">
                    <a:pos x="234" y="128"/>
                  </a:cxn>
                  <a:cxn ang="0">
                    <a:pos x="272" y="138"/>
                  </a:cxn>
                  <a:cxn ang="0">
                    <a:pos x="309" y="145"/>
                  </a:cxn>
                  <a:cxn ang="0">
                    <a:pos x="341" y="151"/>
                  </a:cxn>
                  <a:cxn ang="0">
                    <a:pos x="378" y="156"/>
                  </a:cxn>
                  <a:cxn ang="0">
                    <a:pos x="417" y="165"/>
                  </a:cxn>
                  <a:cxn ang="0">
                    <a:pos x="461" y="174"/>
                  </a:cxn>
                  <a:cxn ang="0">
                    <a:pos x="504" y="184"/>
                  </a:cxn>
                  <a:cxn ang="0">
                    <a:pos x="549" y="196"/>
                  </a:cxn>
                  <a:cxn ang="0">
                    <a:pos x="593" y="209"/>
                  </a:cxn>
                  <a:cxn ang="0">
                    <a:pos x="632" y="220"/>
                  </a:cxn>
                  <a:cxn ang="0">
                    <a:pos x="671" y="232"/>
                  </a:cxn>
                  <a:cxn ang="0">
                    <a:pos x="701" y="243"/>
                  </a:cxn>
                  <a:cxn ang="0">
                    <a:pos x="728" y="255"/>
                  </a:cxn>
                  <a:cxn ang="0">
                    <a:pos x="756" y="266"/>
                  </a:cxn>
                  <a:cxn ang="0">
                    <a:pos x="780" y="278"/>
                  </a:cxn>
                  <a:cxn ang="0">
                    <a:pos x="811" y="289"/>
                  </a:cxn>
                  <a:cxn ang="0">
                    <a:pos x="843" y="299"/>
                  </a:cxn>
                  <a:cxn ang="0">
                    <a:pos x="878" y="311"/>
                  </a:cxn>
                  <a:cxn ang="0">
                    <a:pos x="908" y="320"/>
                  </a:cxn>
                  <a:cxn ang="0">
                    <a:pos x="937" y="329"/>
                  </a:cxn>
                  <a:cxn ang="0">
                    <a:pos x="963" y="335"/>
                  </a:cxn>
                  <a:cxn ang="0">
                    <a:pos x="992" y="345"/>
                  </a:cxn>
                </a:cxnLst>
                <a:rect l="0" t="0" r="r" b="b"/>
                <a:pathLst>
                  <a:path w="1051" h="345">
                    <a:moveTo>
                      <a:pt x="1051" y="273"/>
                    </a:moveTo>
                    <a:lnTo>
                      <a:pt x="1049" y="271"/>
                    </a:lnTo>
                    <a:lnTo>
                      <a:pt x="1043" y="271"/>
                    </a:lnTo>
                    <a:lnTo>
                      <a:pt x="1039" y="268"/>
                    </a:lnTo>
                    <a:lnTo>
                      <a:pt x="1032" y="268"/>
                    </a:lnTo>
                    <a:lnTo>
                      <a:pt x="1026" y="266"/>
                    </a:lnTo>
                    <a:lnTo>
                      <a:pt x="1022" y="265"/>
                    </a:lnTo>
                    <a:lnTo>
                      <a:pt x="1018" y="265"/>
                    </a:lnTo>
                    <a:lnTo>
                      <a:pt x="1016" y="265"/>
                    </a:lnTo>
                    <a:lnTo>
                      <a:pt x="1012" y="263"/>
                    </a:lnTo>
                    <a:lnTo>
                      <a:pt x="1008" y="261"/>
                    </a:lnTo>
                    <a:lnTo>
                      <a:pt x="1004" y="260"/>
                    </a:lnTo>
                    <a:lnTo>
                      <a:pt x="998" y="260"/>
                    </a:lnTo>
                    <a:lnTo>
                      <a:pt x="994" y="258"/>
                    </a:lnTo>
                    <a:lnTo>
                      <a:pt x="992" y="258"/>
                    </a:lnTo>
                    <a:lnTo>
                      <a:pt x="986" y="256"/>
                    </a:lnTo>
                    <a:lnTo>
                      <a:pt x="982" y="256"/>
                    </a:lnTo>
                    <a:lnTo>
                      <a:pt x="976" y="255"/>
                    </a:lnTo>
                    <a:lnTo>
                      <a:pt x="971" y="253"/>
                    </a:lnTo>
                    <a:lnTo>
                      <a:pt x="967" y="251"/>
                    </a:lnTo>
                    <a:lnTo>
                      <a:pt x="961" y="251"/>
                    </a:lnTo>
                    <a:lnTo>
                      <a:pt x="957" y="250"/>
                    </a:lnTo>
                    <a:lnTo>
                      <a:pt x="951" y="250"/>
                    </a:lnTo>
                    <a:lnTo>
                      <a:pt x="945" y="247"/>
                    </a:lnTo>
                    <a:lnTo>
                      <a:pt x="941" y="247"/>
                    </a:lnTo>
                    <a:lnTo>
                      <a:pt x="935" y="245"/>
                    </a:lnTo>
                    <a:lnTo>
                      <a:pt x="929" y="243"/>
                    </a:lnTo>
                    <a:lnTo>
                      <a:pt x="923" y="243"/>
                    </a:lnTo>
                    <a:lnTo>
                      <a:pt x="917" y="242"/>
                    </a:lnTo>
                    <a:lnTo>
                      <a:pt x="911" y="240"/>
                    </a:lnTo>
                    <a:lnTo>
                      <a:pt x="904" y="238"/>
                    </a:lnTo>
                    <a:lnTo>
                      <a:pt x="898" y="238"/>
                    </a:lnTo>
                    <a:lnTo>
                      <a:pt x="892" y="237"/>
                    </a:lnTo>
                    <a:lnTo>
                      <a:pt x="886" y="235"/>
                    </a:lnTo>
                    <a:lnTo>
                      <a:pt x="880" y="233"/>
                    </a:lnTo>
                    <a:lnTo>
                      <a:pt x="874" y="232"/>
                    </a:lnTo>
                    <a:lnTo>
                      <a:pt x="866" y="232"/>
                    </a:lnTo>
                    <a:lnTo>
                      <a:pt x="860" y="230"/>
                    </a:lnTo>
                    <a:lnTo>
                      <a:pt x="854" y="229"/>
                    </a:lnTo>
                    <a:lnTo>
                      <a:pt x="847" y="227"/>
                    </a:lnTo>
                    <a:lnTo>
                      <a:pt x="839" y="227"/>
                    </a:lnTo>
                    <a:lnTo>
                      <a:pt x="833" y="225"/>
                    </a:lnTo>
                    <a:lnTo>
                      <a:pt x="825" y="224"/>
                    </a:lnTo>
                    <a:lnTo>
                      <a:pt x="819" y="222"/>
                    </a:lnTo>
                    <a:lnTo>
                      <a:pt x="813" y="222"/>
                    </a:lnTo>
                    <a:lnTo>
                      <a:pt x="805" y="220"/>
                    </a:lnTo>
                    <a:lnTo>
                      <a:pt x="799" y="219"/>
                    </a:lnTo>
                    <a:lnTo>
                      <a:pt x="793" y="219"/>
                    </a:lnTo>
                    <a:lnTo>
                      <a:pt x="784" y="217"/>
                    </a:lnTo>
                    <a:lnTo>
                      <a:pt x="778" y="215"/>
                    </a:lnTo>
                    <a:lnTo>
                      <a:pt x="772" y="214"/>
                    </a:lnTo>
                    <a:lnTo>
                      <a:pt x="764" y="214"/>
                    </a:lnTo>
                    <a:lnTo>
                      <a:pt x="758" y="214"/>
                    </a:lnTo>
                    <a:lnTo>
                      <a:pt x="752" y="212"/>
                    </a:lnTo>
                    <a:lnTo>
                      <a:pt x="746" y="210"/>
                    </a:lnTo>
                    <a:lnTo>
                      <a:pt x="738" y="210"/>
                    </a:lnTo>
                    <a:lnTo>
                      <a:pt x="730" y="209"/>
                    </a:lnTo>
                    <a:lnTo>
                      <a:pt x="724" y="207"/>
                    </a:lnTo>
                    <a:lnTo>
                      <a:pt x="717" y="206"/>
                    </a:lnTo>
                    <a:lnTo>
                      <a:pt x="711" y="206"/>
                    </a:lnTo>
                    <a:lnTo>
                      <a:pt x="703" y="204"/>
                    </a:lnTo>
                    <a:lnTo>
                      <a:pt x="697" y="202"/>
                    </a:lnTo>
                    <a:lnTo>
                      <a:pt x="689" y="202"/>
                    </a:lnTo>
                    <a:lnTo>
                      <a:pt x="683" y="199"/>
                    </a:lnTo>
                    <a:lnTo>
                      <a:pt x="677" y="199"/>
                    </a:lnTo>
                    <a:lnTo>
                      <a:pt x="669" y="197"/>
                    </a:lnTo>
                    <a:lnTo>
                      <a:pt x="663" y="196"/>
                    </a:lnTo>
                    <a:lnTo>
                      <a:pt x="654" y="194"/>
                    </a:lnTo>
                    <a:lnTo>
                      <a:pt x="648" y="194"/>
                    </a:lnTo>
                    <a:lnTo>
                      <a:pt x="642" y="192"/>
                    </a:lnTo>
                    <a:lnTo>
                      <a:pt x="636" y="191"/>
                    </a:lnTo>
                    <a:lnTo>
                      <a:pt x="630" y="189"/>
                    </a:lnTo>
                    <a:lnTo>
                      <a:pt x="622" y="188"/>
                    </a:lnTo>
                    <a:lnTo>
                      <a:pt x="614" y="186"/>
                    </a:lnTo>
                    <a:lnTo>
                      <a:pt x="608" y="186"/>
                    </a:lnTo>
                    <a:lnTo>
                      <a:pt x="602" y="183"/>
                    </a:lnTo>
                    <a:lnTo>
                      <a:pt x="595" y="181"/>
                    </a:lnTo>
                    <a:lnTo>
                      <a:pt x="589" y="181"/>
                    </a:lnTo>
                    <a:lnTo>
                      <a:pt x="583" y="179"/>
                    </a:lnTo>
                    <a:lnTo>
                      <a:pt x="577" y="178"/>
                    </a:lnTo>
                    <a:lnTo>
                      <a:pt x="569" y="176"/>
                    </a:lnTo>
                    <a:lnTo>
                      <a:pt x="563" y="174"/>
                    </a:lnTo>
                    <a:lnTo>
                      <a:pt x="557" y="173"/>
                    </a:lnTo>
                    <a:lnTo>
                      <a:pt x="551" y="171"/>
                    </a:lnTo>
                    <a:lnTo>
                      <a:pt x="545" y="169"/>
                    </a:lnTo>
                    <a:lnTo>
                      <a:pt x="539" y="168"/>
                    </a:lnTo>
                    <a:lnTo>
                      <a:pt x="532" y="166"/>
                    </a:lnTo>
                    <a:lnTo>
                      <a:pt x="528" y="165"/>
                    </a:lnTo>
                    <a:lnTo>
                      <a:pt x="520" y="163"/>
                    </a:lnTo>
                    <a:lnTo>
                      <a:pt x="514" y="161"/>
                    </a:lnTo>
                    <a:lnTo>
                      <a:pt x="508" y="160"/>
                    </a:lnTo>
                    <a:lnTo>
                      <a:pt x="504" y="158"/>
                    </a:lnTo>
                    <a:lnTo>
                      <a:pt x="498" y="156"/>
                    </a:lnTo>
                    <a:lnTo>
                      <a:pt x="492" y="153"/>
                    </a:lnTo>
                    <a:lnTo>
                      <a:pt x="488" y="153"/>
                    </a:lnTo>
                    <a:lnTo>
                      <a:pt x="482" y="151"/>
                    </a:lnTo>
                    <a:lnTo>
                      <a:pt x="476" y="148"/>
                    </a:lnTo>
                    <a:lnTo>
                      <a:pt x="471" y="148"/>
                    </a:lnTo>
                    <a:lnTo>
                      <a:pt x="465" y="145"/>
                    </a:lnTo>
                    <a:lnTo>
                      <a:pt x="461" y="145"/>
                    </a:lnTo>
                    <a:lnTo>
                      <a:pt x="457" y="143"/>
                    </a:lnTo>
                    <a:lnTo>
                      <a:pt x="453" y="140"/>
                    </a:lnTo>
                    <a:lnTo>
                      <a:pt x="447" y="140"/>
                    </a:lnTo>
                    <a:lnTo>
                      <a:pt x="443" y="138"/>
                    </a:lnTo>
                    <a:lnTo>
                      <a:pt x="437" y="137"/>
                    </a:lnTo>
                    <a:lnTo>
                      <a:pt x="433" y="135"/>
                    </a:lnTo>
                    <a:lnTo>
                      <a:pt x="429" y="132"/>
                    </a:lnTo>
                    <a:lnTo>
                      <a:pt x="425" y="132"/>
                    </a:lnTo>
                    <a:lnTo>
                      <a:pt x="421" y="128"/>
                    </a:lnTo>
                    <a:lnTo>
                      <a:pt x="417" y="127"/>
                    </a:lnTo>
                    <a:lnTo>
                      <a:pt x="413" y="125"/>
                    </a:lnTo>
                    <a:lnTo>
                      <a:pt x="404" y="122"/>
                    </a:lnTo>
                    <a:lnTo>
                      <a:pt x="398" y="120"/>
                    </a:lnTo>
                    <a:lnTo>
                      <a:pt x="392" y="117"/>
                    </a:lnTo>
                    <a:lnTo>
                      <a:pt x="386" y="114"/>
                    </a:lnTo>
                    <a:lnTo>
                      <a:pt x="382" y="112"/>
                    </a:lnTo>
                    <a:lnTo>
                      <a:pt x="378" y="110"/>
                    </a:lnTo>
                    <a:lnTo>
                      <a:pt x="376" y="109"/>
                    </a:lnTo>
                    <a:lnTo>
                      <a:pt x="372" y="107"/>
                    </a:lnTo>
                    <a:lnTo>
                      <a:pt x="366" y="104"/>
                    </a:lnTo>
                    <a:lnTo>
                      <a:pt x="364" y="104"/>
                    </a:lnTo>
                    <a:lnTo>
                      <a:pt x="358" y="101"/>
                    </a:lnTo>
                    <a:lnTo>
                      <a:pt x="354" y="99"/>
                    </a:lnTo>
                    <a:lnTo>
                      <a:pt x="345" y="97"/>
                    </a:lnTo>
                    <a:lnTo>
                      <a:pt x="341" y="94"/>
                    </a:lnTo>
                    <a:lnTo>
                      <a:pt x="335" y="92"/>
                    </a:lnTo>
                    <a:lnTo>
                      <a:pt x="331" y="91"/>
                    </a:lnTo>
                    <a:lnTo>
                      <a:pt x="323" y="87"/>
                    </a:lnTo>
                    <a:lnTo>
                      <a:pt x="317" y="86"/>
                    </a:lnTo>
                    <a:lnTo>
                      <a:pt x="311" y="84"/>
                    </a:lnTo>
                    <a:lnTo>
                      <a:pt x="305" y="83"/>
                    </a:lnTo>
                    <a:lnTo>
                      <a:pt x="297" y="79"/>
                    </a:lnTo>
                    <a:lnTo>
                      <a:pt x="291" y="76"/>
                    </a:lnTo>
                    <a:lnTo>
                      <a:pt x="285" y="74"/>
                    </a:lnTo>
                    <a:lnTo>
                      <a:pt x="276" y="73"/>
                    </a:lnTo>
                    <a:lnTo>
                      <a:pt x="268" y="69"/>
                    </a:lnTo>
                    <a:lnTo>
                      <a:pt x="260" y="68"/>
                    </a:lnTo>
                    <a:lnTo>
                      <a:pt x="254" y="66"/>
                    </a:lnTo>
                    <a:lnTo>
                      <a:pt x="246" y="63"/>
                    </a:lnTo>
                    <a:lnTo>
                      <a:pt x="240" y="61"/>
                    </a:lnTo>
                    <a:lnTo>
                      <a:pt x="232" y="58"/>
                    </a:lnTo>
                    <a:lnTo>
                      <a:pt x="224" y="55"/>
                    </a:lnTo>
                    <a:lnTo>
                      <a:pt x="215" y="53"/>
                    </a:lnTo>
                    <a:lnTo>
                      <a:pt x="209" y="51"/>
                    </a:lnTo>
                    <a:lnTo>
                      <a:pt x="203" y="48"/>
                    </a:lnTo>
                    <a:lnTo>
                      <a:pt x="193" y="46"/>
                    </a:lnTo>
                    <a:lnTo>
                      <a:pt x="187" y="45"/>
                    </a:lnTo>
                    <a:lnTo>
                      <a:pt x="179" y="42"/>
                    </a:lnTo>
                    <a:lnTo>
                      <a:pt x="171" y="40"/>
                    </a:lnTo>
                    <a:lnTo>
                      <a:pt x="163" y="38"/>
                    </a:lnTo>
                    <a:lnTo>
                      <a:pt x="156" y="35"/>
                    </a:lnTo>
                    <a:lnTo>
                      <a:pt x="148" y="33"/>
                    </a:lnTo>
                    <a:lnTo>
                      <a:pt x="142" y="30"/>
                    </a:lnTo>
                    <a:lnTo>
                      <a:pt x="136" y="30"/>
                    </a:lnTo>
                    <a:lnTo>
                      <a:pt x="128" y="27"/>
                    </a:lnTo>
                    <a:lnTo>
                      <a:pt x="122" y="23"/>
                    </a:lnTo>
                    <a:lnTo>
                      <a:pt x="114" y="22"/>
                    </a:lnTo>
                    <a:lnTo>
                      <a:pt x="108" y="20"/>
                    </a:lnTo>
                    <a:lnTo>
                      <a:pt x="102" y="19"/>
                    </a:lnTo>
                    <a:lnTo>
                      <a:pt x="95" y="17"/>
                    </a:lnTo>
                    <a:lnTo>
                      <a:pt x="91" y="15"/>
                    </a:lnTo>
                    <a:lnTo>
                      <a:pt x="83" y="14"/>
                    </a:lnTo>
                    <a:lnTo>
                      <a:pt x="79" y="12"/>
                    </a:lnTo>
                    <a:lnTo>
                      <a:pt x="75" y="10"/>
                    </a:lnTo>
                    <a:lnTo>
                      <a:pt x="69" y="9"/>
                    </a:lnTo>
                    <a:lnTo>
                      <a:pt x="65" y="9"/>
                    </a:lnTo>
                    <a:lnTo>
                      <a:pt x="61" y="7"/>
                    </a:lnTo>
                    <a:lnTo>
                      <a:pt x="55" y="5"/>
                    </a:lnTo>
                    <a:lnTo>
                      <a:pt x="53" y="5"/>
                    </a:lnTo>
                    <a:lnTo>
                      <a:pt x="49" y="4"/>
                    </a:lnTo>
                    <a:lnTo>
                      <a:pt x="47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0" y="66"/>
                    </a:lnTo>
                    <a:lnTo>
                      <a:pt x="4" y="66"/>
                    </a:lnTo>
                    <a:lnTo>
                      <a:pt x="6" y="68"/>
                    </a:lnTo>
                    <a:lnTo>
                      <a:pt x="12" y="69"/>
                    </a:lnTo>
                    <a:lnTo>
                      <a:pt x="14" y="71"/>
                    </a:lnTo>
                    <a:lnTo>
                      <a:pt x="22" y="73"/>
                    </a:lnTo>
                    <a:lnTo>
                      <a:pt x="26" y="74"/>
                    </a:lnTo>
                    <a:lnTo>
                      <a:pt x="28" y="74"/>
                    </a:lnTo>
                    <a:lnTo>
                      <a:pt x="32" y="76"/>
                    </a:lnTo>
                    <a:lnTo>
                      <a:pt x="37" y="78"/>
                    </a:lnTo>
                    <a:lnTo>
                      <a:pt x="41" y="78"/>
                    </a:lnTo>
                    <a:lnTo>
                      <a:pt x="45" y="79"/>
                    </a:lnTo>
                    <a:lnTo>
                      <a:pt x="51" y="79"/>
                    </a:lnTo>
                    <a:lnTo>
                      <a:pt x="55" y="83"/>
                    </a:lnTo>
                    <a:lnTo>
                      <a:pt x="61" y="84"/>
                    </a:lnTo>
                    <a:lnTo>
                      <a:pt x="67" y="84"/>
                    </a:lnTo>
                    <a:lnTo>
                      <a:pt x="71" y="87"/>
                    </a:lnTo>
                    <a:lnTo>
                      <a:pt x="77" y="87"/>
                    </a:lnTo>
                    <a:lnTo>
                      <a:pt x="81" y="89"/>
                    </a:lnTo>
                    <a:lnTo>
                      <a:pt x="87" y="92"/>
                    </a:lnTo>
                    <a:lnTo>
                      <a:pt x="93" y="92"/>
                    </a:lnTo>
                    <a:lnTo>
                      <a:pt x="100" y="96"/>
                    </a:lnTo>
                    <a:lnTo>
                      <a:pt x="106" y="97"/>
                    </a:lnTo>
                    <a:lnTo>
                      <a:pt x="112" y="99"/>
                    </a:lnTo>
                    <a:lnTo>
                      <a:pt x="118" y="101"/>
                    </a:lnTo>
                    <a:lnTo>
                      <a:pt x="124" y="102"/>
                    </a:lnTo>
                    <a:lnTo>
                      <a:pt x="130" y="104"/>
                    </a:lnTo>
                    <a:lnTo>
                      <a:pt x="136" y="105"/>
                    </a:lnTo>
                    <a:lnTo>
                      <a:pt x="144" y="107"/>
                    </a:lnTo>
                    <a:lnTo>
                      <a:pt x="150" y="109"/>
                    </a:lnTo>
                    <a:lnTo>
                      <a:pt x="156" y="110"/>
                    </a:lnTo>
                    <a:lnTo>
                      <a:pt x="163" y="112"/>
                    </a:lnTo>
                    <a:lnTo>
                      <a:pt x="169" y="114"/>
                    </a:lnTo>
                    <a:lnTo>
                      <a:pt x="177" y="117"/>
                    </a:lnTo>
                    <a:lnTo>
                      <a:pt x="183" y="117"/>
                    </a:lnTo>
                    <a:lnTo>
                      <a:pt x="191" y="120"/>
                    </a:lnTo>
                    <a:lnTo>
                      <a:pt x="199" y="120"/>
                    </a:lnTo>
                    <a:lnTo>
                      <a:pt x="203" y="122"/>
                    </a:lnTo>
                    <a:lnTo>
                      <a:pt x="211" y="125"/>
                    </a:lnTo>
                    <a:lnTo>
                      <a:pt x="217" y="125"/>
                    </a:lnTo>
                    <a:lnTo>
                      <a:pt x="226" y="128"/>
                    </a:lnTo>
                    <a:lnTo>
                      <a:pt x="234" y="128"/>
                    </a:lnTo>
                    <a:lnTo>
                      <a:pt x="240" y="132"/>
                    </a:lnTo>
                    <a:lnTo>
                      <a:pt x="244" y="132"/>
                    </a:lnTo>
                    <a:lnTo>
                      <a:pt x="252" y="133"/>
                    </a:lnTo>
                    <a:lnTo>
                      <a:pt x="258" y="137"/>
                    </a:lnTo>
                    <a:lnTo>
                      <a:pt x="266" y="137"/>
                    </a:lnTo>
                    <a:lnTo>
                      <a:pt x="272" y="138"/>
                    </a:lnTo>
                    <a:lnTo>
                      <a:pt x="278" y="140"/>
                    </a:lnTo>
                    <a:lnTo>
                      <a:pt x="285" y="142"/>
                    </a:lnTo>
                    <a:lnTo>
                      <a:pt x="291" y="142"/>
                    </a:lnTo>
                    <a:lnTo>
                      <a:pt x="297" y="143"/>
                    </a:lnTo>
                    <a:lnTo>
                      <a:pt x="303" y="145"/>
                    </a:lnTo>
                    <a:lnTo>
                      <a:pt x="309" y="145"/>
                    </a:lnTo>
                    <a:lnTo>
                      <a:pt x="315" y="147"/>
                    </a:lnTo>
                    <a:lnTo>
                      <a:pt x="321" y="148"/>
                    </a:lnTo>
                    <a:lnTo>
                      <a:pt x="325" y="148"/>
                    </a:lnTo>
                    <a:lnTo>
                      <a:pt x="331" y="150"/>
                    </a:lnTo>
                    <a:lnTo>
                      <a:pt x="335" y="150"/>
                    </a:lnTo>
                    <a:lnTo>
                      <a:pt x="341" y="151"/>
                    </a:lnTo>
                    <a:lnTo>
                      <a:pt x="345" y="151"/>
                    </a:lnTo>
                    <a:lnTo>
                      <a:pt x="354" y="153"/>
                    </a:lnTo>
                    <a:lnTo>
                      <a:pt x="360" y="153"/>
                    </a:lnTo>
                    <a:lnTo>
                      <a:pt x="366" y="153"/>
                    </a:lnTo>
                    <a:lnTo>
                      <a:pt x="372" y="155"/>
                    </a:lnTo>
                    <a:lnTo>
                      <a:pt x="378" y="156"/>
                    </a:lnTo>
                    <a:lnTo>
                      <a:pt x="384" y="158"/>
                    </a:lnTo>
                    <a:lnTo>
                      <a:pt x="392" y="158"/>
                    </a:lnTo>
                    <a:lnTo>
                      <a:pt x="398" y="160"/>
                    </a:lnTo>
                    <a:lnTo>
                      <a:pt x="404" y="161"/>
                    </a:lnTo>
                    <a:lnTo>
                      <a:pt x="411" y="161"/>
                    </a:lnTo>
                    <a:lnTo>
                      <a:pt x="417" y="165"/>
                    </a:lnTo>
                    <a:lnTo>
                      <a:pt x="425" y="166"/>
                    </a:lnTo>
                    <a:lnTo>
                      <a:pt x="433" y="168"/>
                    </a:lnTo>
                    <a:lnTo>
                      <a:pt x="439" y="169"/>
                    </a:lnTo>
                    <a:lnTo>
                      <a:pt x="447" y="171"/>
                    </a:lnTo>
                    <a:lnTo>
                      <a:pt x="453" y="173"/>
                    </a:lnTo>
                    <a:lnTo>
                      <a:pt x="461" y="174"/>
                    </a:lnTo>
                    <a:lnTo>
                      <a:pt x="467" y="176"/>
                    </a:lnTo>
                    <a:lnTo>
                      <a:pt x="474" y="178"/>
                    </a:lnTo>
                    <a:lnTo>
                      <a:pt x="482" y="179"/>
                    </a:lnTo>
                    <a:lnTo>
                      <a:pt x="490" y="181"/>
                    </a:lnTo>
                    <a:lnTo>
                      <a:pt x="498" y="183"/>
                    </a:lnTo>
                    <a:lnTo>
                      <a:pt x="504" y="184"/>
                    </a:lnTo>
                    <a:lnTo>
                      <a:pt x="512" y="186"/>
                    </a:lnTo>
                    <a:lnTo>
                      <a:pt x="518" y="188"/>
                    </a:lnTo>
                    <a:lnTo>
                      <a:pt x="528" y="191"/>
                    </a:lnTo>
                    <a:lnTo>
                      <a:pt x="535" y="192"/>
                    </a:lnTo>
                    <a:lnTo>
                      <a:pt x="543" y="194"/>
                    </a:lnTo>
                    <a:lnTo>
                      <a:pt x="549" y="196"/>
                    </a:lnTo>
                    <a:lnTo>
                      <a:pt x="555" y="199"/>
                    </a:lnTo>
                    <a:lnTo>
                      <a:pt x="565" y="199"/>
                    </a:lnTo>
                    <a:lnTo>
                      <a:pt x="571" y="202"/>
                    </a:lnTo>
                    <a:lnTo>
                      <a:pt x="579" y="204"/>
                    </a:lnTo>
                    <a:lnTo>
                      <a:pt x="585" y="206"/>
                    </a:lnTo>
                    <a:lnTo>
                      <a:pt x="593" y="209"/>
                    </a:lnTo>
                    <a:lnTo>
                      <a:pt x="600" y="210"/>
                    </a:lnTo>
                    <a:lnTo>
                      <a:pt x="606" y="212"/>
                    </a:lnTo>
                    <a:lnTo>
                      <a:pt x="614" y="214"/>
                    </a:lnTo>
                    <a:lnTo>
                      <a:pt x="620" y="215"/>
                    </a:lnTo>
                    <a:lnTo>
                      <a:pt x="626" y="219"/>
                    </a:lnTo>
                    <a:lnTo>
                      <a:pt x="632" y="220"/>
                    </a:lnTo>
                    <a:lnTo>
                      <a:pt x="640" y="222"/>
                    </a:lnTo>
                    <a:lnTo>
                      <a:pt x="646" y="224"/>
                    </a:lnTo>
                    <a:lnTo>
                      <a:pt x="652" y="227"/>
                    </a:lnTo>
                    <a:lnTo>
                      <a:pt x="661" y="229"/>
                    </a:lnTo>
                    <a:lnTo>
                      <a:pt x="665" y="230"/>
                    </a:lnTo>
                    <a:lnTo>
                      <a:pt x="671" y="232"/>
                    </a:lnTo>
                    <a:lnTo>
                      <a:pt x="677" y="233"/>
                    </a:lnTo>
                    <a:lnTo>
                      <a:pt x="681" y="237"/>
                    </a:lnTo>
                    <a:lnTo>
                      <a:pt x="687" y="238"/>
                    </a:lnTo>
                    <a:lnTo>
                      <a:pt x="691" y="240"/>
                    </a:lnTo>
                    <a:lnTo>
                      <a:pt x="697" y="242"/>
                    </a:lnTo>
                    <a:lnTo>
                      <a:pt x="701" y="243"/>
                    </a:lnTo>
                    <a:lnTo>
                      <a:pt x="705" y="245"/>
                    </a:lnTo>
                    <a:lnTo>
                      <a:pt x="711" y="247"/>
                    </a:lnTo>
                    <a:lnTo>
                      <a:pt x="715" y="248"/>
                    </a:lnTo>
                    <a:lnTo>
                      <a:pt x="719" y="251"/>
                    </a:lnTo>
                    <a:lnTo>
                      <a:pt x="721" y="251"/>
                    </a:lnTo>
                    <a:lnTo>
                      <a:pt x="728" y="255"/>
                    </a:lnTo>
                    <a:lnTo>
                      <a:pt x="730" y="256"/>
                    </a:lnTo>
                    <a:lnTo>
                      <a:pt x="734" y="256"/>
                    </a:lnTo>
                    <a:lnTo>
                      <a:pt x="742" y="260"/>
                    </a:lnTo>
                    <a:lnTo>
                      <a:pt x="746" y="263"/>
                    </a:lnTo>
                    <a:lnTo>
                      <a:pt x="752" y="265"/>
                    </a:lnTo>
                    <a:lnTo>
                      <a:pt x="756" y="266"/>
                    </a:lnTo>
                    <a:lnTo>
                      <a:pt x="758" y="268"/>
                    </a:lnTo>
                    <a:lnTo>
                      <a:pt x="762" y="271"/>
                    </a:lnTo>
                    <a:lnTo>
                      <a:pt x="768" y="271"/>
                    </a:lnTo>
                    <a:lnTo>
                      <a:pt x="772" y="274"/>
                    </a:lnTo>
                    <a:lnTo>
                      <a:pt x="776" y="276"/>
                    </a:lnTo>
                    <a:lnTo>
                      <a:pt x="780" y="278"/>
                    </a:lnTo>
                    <a:lnTo>
                      <a:pt x="787" y="279"/>
                    </a:lnTo>
                    <a:lnTo>
                      <a:pt x="793" y="279"/>
                    </a:lnTo>
                    <a:lnTo>
                      <a:pt x="797" y="283"/>
                    </a:lnTo>
                    <a:lnTo>
                      <a:pt x="803" y="284"/>
                    </a:lnTo>
                    <a:lnTo>
                      <a:pt x="807" y="286"/>
                    </a:lnTo>
                    <a:lnTo>
                      <a:pt x="811" y="289"/>
                    </a:lnTo>
                    <a:lnTo>
                      <a:pt x="817" y="289"/>
                    </a:lnTo>
                    <a:lnTo>
                      <a:pt x="823" y="293"/>
                    </a:lnTo>
                    <a:lnTo>
                      <a:pt x="827" y="293"/>
                    </a:lnTo>
                    <a:lnTo>
                      <a:pt x="833" y="296"/>
                    </a:lnTo>
                    <a:lnTo>
                      <a:pt x="839" y="297"/>
                    </a:lnTo>
                    <a:lnTo>
                      <a:pt x="843" y="299"/>
                    </a:lnTo>
                    <a:lnTo>
                      <a:pt x="850" y="301"/>
                    </a:lnTo>
                    <a:lnTo>
                      <a:pt x="854" y="302"/>
                    </a:lnTo>
                    <a:lnTo>
                      <a:pt x="860" y="304"/>
                    </a:lnTo>
                    <a:lnTo>
                      <a:pt x="866" y="307"/>
                    </a:lnTo>
                    <a:lnTo>
                      <a:pt x="872" y="309"/>
                    </a:lnTo>
                    <a:lnTo>
                      <a:pt x="878" y="311"/>
                    </a:lnTo>
                    <a:lnTo>
                      <a:pt x="884" y="312"/>
                    </a:lnTo>
                    <a:lnTo>
                      <a:pt x="890" y="314"/>
                    </a:lnTo>
                    <a:lnTo>
                      <a:pt x="894" y="315"/>
                    </a:lnTo>
                    <a:lnTo>
                      <a:pt x="898" y="317"/>
                    </a:lnTo>
                    <a:lnTo>
                      <a:pt x="902" y="317"/>
                    </a:lnTo>
                    <a:lnTo>
                      <a:pt x="908" y="320"/>
                    </a:lnTo>
                    <a:lnTo>
                      <a:pt x="913" y="320"/>
                    </a:lnTo>
                    <a:lnTo>
                      <a:pt x="919" y="322"/>
                    </a:lnTo>
                    <a:lnTo>
                      <a:pt x="925" y="324"/>
                    </a:lnTo>
                    <a:lnTo>
                      <a:pt x="931" y="325"/>
                    </a:lnTo>
                    <a:lnTo>
                      <a:pt x="933" y="327"/>
                    </a:lnTo>
                    <a:lnTo>
                      <a:pt x="937" y="329"/>
                    </a:lnTo>
                    <a:lnTo>
                      <a:pt x="941" y="330"/>
                    </a:lnTo>
                    <a:lnTo>
                      <a:pt x="945" y="330"/>
                    </a:lnTo>
                    <a:lnTo>
                      <a:pt x="951" y="332"/>
                    </a:lnTo>
                    <a:lnTo>
                      <a:pt x="955" y="334"/>
                    </a:lnTo>
                    <a:lnTo>
                      <a:pt x="959" y="334"/>
                    </a:lnTo>
                    <a:lnTo>
                      <a:pt x="963" y="335"/>
                    </a:lnTo>
                    <a:lnTo>
                      <a:pt x="969" y="338"/>
                    </a:lnTo>
                    <a:lnTo>
                      <a:pt x="976" y="338"/>
                    </a:lnTo>
                    <a:lnTo>
                      <a:pt x="982" y="342"/>
                    </a:lnTo>
                    <a:lnTo>
                      <a:pt x="986" y="343"/>
                    </a:lnTo>
                    <a:lnTo>
                      <a:pt x="990" y="345"/>
                    </a:lnTo>
                    <a:lnTo>
                      <a:pt x="992" y="345"/>
                    </a:lnTo>
                    <a:lnTo>
                      <a:pt x="994" y="345"/>
                    </a:lnTo>
                    <a:lnTo>
                      <a:pt x="996" y="345"/>
                    </a:lnTo>
                    <a:lnTo>
                      <a:pt x="1051" y="273"/>
                    </a:lnTo>
                    <a:lnTo>
                      <a:pt x="1051" y="2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596" y="2619"/>
                <a:ext cx="676" cy="262"/>
              </a:xfrm>
              <a:custGeom>
                <a:avLst/>
                <a:gdLst/>
                <a:ahLst/>
                <a:cxnLst>
                  <a:cxn ang="0">
                    <a:pos x="54" y="14"/>
                  </a:cxn>
                  <a:cxn ang="0">
                    <a:pos x="89" y="29"/>
                  </a:cxn>
                  <a:cxn ang="0">
                    <a:pos x="115" y="39"/>
                  </a:cxn>
                  <a:cxn ang="0">
                    <a:pos x="144" y="49"/>
                  </a:cxn>
                  <a:cxn ang="0">
                    <a:pos x="172" y="59"/>
                  </a:cxn>
                  <a:cxn ang="0">
                    <a:pos x="199" y="65"/>
                  </a:cxn>
                  <a:cxn ang="0">
                    <a:pos x="235" y="70"/>
                  </a:cxn>
                  <a:cxn ang="0">
                    <a:pos x="250" y="52"/>
                  </a:cxn>
                  <a:cxn ang="0">
                    <a:pos x="250" y="31"/>
                  </a:cxn>
                  <a:cxn ang="0">
                    <a:pos x="260" y="6"/>
                  </a:cxn>
                  <a:cxn ang="0">
                    <a:pos x="292" y="0"/>
                  </a:cxn>
                  <a:cxn ang="0">
                    <a:pos x="319" y="5"/>
                  </a:cxn>
                  <a:cxn ang="0">
                    <a:pos x="345" y="10"/>
                  </a:cxn>
                  <a:cxn ang="0">
                    <a:pos x="374" y="14"/>
                  </a:cxn>
                  <a:cxn ang="0">
                    <a:pos x="414" y="21"/>
                  </a:cxn>
                  <a:cxn ang="0">
                    <a:pos x="443" y="28"/>
                  </a:cxn>
                  <a:cxn ang="0">
                    <a:pos x="465" y="39"/>
                  </a:cxn>
                  <a:cxn ang="0">
                    <a:pos x="459" y="67"/>
                  </a:cxn>
                  <a:cxn ang="0">
                    <a:pos x="422" y="100"/>
                  </a:cxn>
                  <a:cxn ang="0">
                    <a:pos x="414" y="126"/>
                  </a:cxn>
                  <a:cxn ang="0">
                    <a:pos x="443" y="139"/>
                  </a:cxn>
                  <a:cxn ang="0">
                    <a:pos x="469" y="146"/>
                  </a:cxn>
                  <a:cxn ang="0">
                    <a:pos x="500" y="151"/>
                  </a:cxn>
                  <a:cxn ang="0">
                    <a:pos x="534" y="159"/>
                  </a:cxn>
                  <a:cxn ang="0">
                    <a:pos x="567" y="165"/>
                  </a:cxn>
                  <a:cxn ang="0">
                    <a:pos x="599" y="170"/>
                  </a:cxn>
                  <a:cxn ang="0">
                    <a:pos x="628" y="175"/>
                  </a:cxn>
                  <a:cxn ang="0">
                    <a:pos x="662" y="182"/>
                  </a:cxn>
                  <a:cxn ang="0">
                    <a:pos x="617" y="262"/>
                  </a:cxn>
                  <a:cxn ang="0">
                    <a:pos x="589" y="252"/>
                  </a:cxn>
                  <a:cxn ang="0">
                    <a:pos x="558" y="241"/>
                  </a:cxn>
                  <a:cxn ang="0">
                    <a:pos x="534" y="233"/>
                  </a:cxn>
                  <a:cxn ang="0">
                    <a:pos x="506" y="223"/>
                  </a:cxn>
                  <a:cxn ang="0">
                    <a:pos x="479" y="211"/>
                  </a:cxn>
                  <a:cxn ang="0">
                    <a:pos x="455" y="203"/>
                  </a:cxn>
                  <a:cxn ang="0">
                    <a:pos x="424" y="190"/>
                  </a:cxn>
                  <a:cxn ang="0">
                    <a:pos x="390" y="170"/>
                  </a:cxn>
                  <a:cxn ang="0">
                    <a:pos x="365" y="142"/>
                  </a:cxn>
                  <a:cxn ang="0">
                    <a:pos x="367" y="113"/>
                  </a:cxn>
                  <a:cxn ang="0">
                    <a:pos x="398" y="88"/>
                  </a:cxn>
                  <a:cxn ang="0">
                    <a:pos x="422" y="65"/>
                  </a:cxn>
                  <a:cxn ang="0">
                    <a:pos x="414" y="47"/>
                  </a:cxn>
                  <a:cxn ang="0">
                    <a:pos x="388" y="39"/>
                  </a:cxn>
                  <a:cxn ang="0">
                    <a:pos x="359" y="33"/>
                  </a:cxn>
                  <a:cxn ang="0">
                    <a:pos x="329" y="26"/>
                  </a:cxn>
                  <a:cxn ang="0">
                    <a:pos x="306" y="26"/>
                  </a:cxn>
                  <a:cxn ang="0">
                    <a:pos x="296" y="44"/>
                  </a:cxn>
                  <a:cxn ang="0">
                    <a:pos x="296" y="69"/>
                  </a:cxn>
                  <a:cxn ang="0">
                    <a:pos x="296" y="98"/>
                  </a:cxn>
                  <a:cxn ang="0">
                    <a:pos x="288" y="124"/>
                  </a:cxn>
                  <a:cxn ang="0">
                    <a:pos x="260" y="139"/>
                  </a:cxn>
                  <a:cxn ang="0">
                    <a:pos x="229" y="142"/>
                  </a:cxn>
                  <a:cxn ang="0">
                    <a:pos x="201" y="138"/>
                  </a:cxn>
                  <a:cxn ang="0">
                    <a:pos x="170" y="134"/>
                  </a:cxn>
                  <a:cxn ang="0">
                    <a:pos x="142" y="126"/>
                  </a:cxn>
                  <a:cxn ang="0">
                    <a:pos x="111" y="118"/>
                  </a:cxn>
                  <a:cxn ang="0">
                    <a:pos x="81" y="110"/>
                  </a:cxn>
                  <a:cxn ang="0">
                    <a:pos x="56" y="103"/>
                  </a:cxn>
                  <a:cxn ang="0">
                    <a:pos x="26" y="93"/>
                  </a:cxn>
                  <a:cxn ang="0">
                    <a:pos x="0" y="85"/>
                  </a:cxn>
                </a:cxnLst>
                <a:rect l="0" t="0" r="r" b="b"/>
                <a:pathLst>
                  <a:path w="676" h="262">
                    <a:moveTo>
                      <a:pt x="32" y="6"/>
                    </a:moveTo>
                    <a:lnTo>
                      <a:pt x="32" y="6"/>
                    </a:lnTo>
                    <a:lnTo>
                      <a:pt x="38" y="10"/>
                    </a:lnTo>
                    <a:lnTo>
                      <a:pt x="42" y="11"/>
                    </a:lnTo>
                    <a:lnTo>
                      <a:pt x="50" y="13"/>
                    </a:lnTo>
                    <a:lnTo>
                      <a:pt x="54" y="14"/>
                    </a:lnTo>
                    <a:lnTo>
                      <a:pt x="63" y="18"/>
                    </a:lnTo>
                    <a:lnTo>
                      <a:pt x="69" y="19"/>
                    </a:lnTo>
                    <a:lnTo>
                      <a:pt x="77" y="24"/>
                    </a:lnTo>
                    <a:lnTo>
                      <a:pt x="79" y="26"/>
                    </a:lnTo>
                    <a:lnTo>
                      <a:pt x="83" y="26"/>
                    </a:lnTo>
                    <a:lnTo>
                      <a:pt x="89" y="29"/>
                    </a:lnTo>
                    <a:lnTo>
                      <a:pt x="93" y="31"/>
                    </a:lnTo>
                    <a:lnTo>
                      <a:pt x="97" y="33"/>
                    </a:lnTo>
                    <a:lnTo>
                      <a:pt x="103" y="34"/>
                    </a:lnTo>
                    <a:lnTo>
                      <a:pt x="107" y="36"/>
                    </a:lnTo>
                    <a:lnTo>
                      <a:pt x="111" y="37"/>
                    </a:lnTo>
                    <a:lnTo>
                      <a:pt x="115" y="39"/>
                    </a:lnTo>
                    <a:lnTo>
                      <a:pt x="119" y="41"/>
                    </a:lnTo>
                    <a:lnTo>
                      <a:pt x="126" y="42"/>
                    </a:lnTo>
                    <a:lnTo>
                      <a:pt x="130" y="44"/>
                    </a:lnTo>
                    <a:lnTo>
                      <a:pt x="136" y="46"/>
                    </a:lnTo>
                    <a:lnTo>
                      <a:pt x="140" y="47"/>
                    </a:lnTo>
                    <a:lnTo>
                      <a:pt x="144" y="49"/>
                    </a:lnTo>
                    <a:lnTo>
                      <a:pt x="150" y="51"/>
                    </a:lnTo>
                    <a:lnTo>
                      <a:pt x="154" y="52"/>
                    </a:lnTo>
                    <a:lnTo>
                      <a:pt x="160" y="54"/>
                    </a:lnTo>
                    <a:lnTo>
                      <a:pt x="164" y="55"/>
                    </a:lnTo>
                    <a:lnTo>
                      <a:pt x="168" y="59"/>
                    </a:lnTo>
                    <a:lnTo>
                      <a:pt x="172" y="59"/>
                    </a:lnTo>
                    <a:lnTo>
                      <a:pt x="176" y="59"/>
                    </a:lnTo>
                    <a:lnTo>
                      <a:pt x="182" y="60"/>
                    </a:lnTo>
                    <a:lnTo>
                      <a:pt x="187" y="62"/>
                    </a:lnTo>
                    <a:lnTo>
                      <a:pt x="191" y="64"/>
                    </a:lnTo>
                    <a:lnTo>
                      <a:pt x="195" y="64"/>
                    </a:lnTo>
                    <a:lnTo>
                      <a:pt x="199" y="65"/>
                    </a:lnTo>
                    <a:lnTo>
                      <a:pt x="203" y="69"/>
                    </a:lnTo>
                    <a:lnTo>
                      <a:pt x="211" y="69"/>
                    </a:lnTo>
                    <a:lnTo>
                      <a:pt x="217" y="70"/>
                    </a:lnTo>
                    <a:lnTo>
                      <a:pt x="225" y="70"/>
                    </a:lnTo>
                    <a:lnTo>
                      <a:pt x="229" y="72"/>
                    </a:lnTo>
                    <a:lnTo>
                      <a:pt x="235" y="70"/>
                    </a:lnTo>
                    <a:lnTo>
                      <a:pt x="237" y="70"/>
                    </a:lnTo>
                    <a:lnTo>
                      <a:pt x="241" y="70"/>
                    </a:lnTo>
                    <a:lnTo>
                      <a:pt x="245" y="69"/>
                    </a:lnTo>
                    <a:lnTo>
                      <a:pt x="245" y="64"/>
                    </a:lnTo>
                    <a:lnTo>
                      <a:pt x="248" y="59"/>
                    </a:lnTo>
                    <a:lnTo>
                      <a:pt x="250" y="52"/>
                    </a:lnTo>
                    <a:lnTo>
                      <a:pt x="250" y="47"/>
                    </a:lnTo>
                    <a:lnTo>
                      <a:pt x="250" y="44"/>
                    </a:lnTo>
                    <a:lnTo>
                      <a:pt x="250" y="39"/>
                    </a:lnTo>
                    <a:lnTo>
                      <a:pt x="250" y="36"/>
                    </a:lnTo>
                    <a:lnTo>
                      <a:pt x="250" y="34"/>
                    </a:lnTo>
                    <a:lnTo>
                      <a:pt x="250" y="31"/>
                    </a:lnTo>
                    <a:lnTo>
                      <a:pt x="250" y="26"/>
                    </a:lnTo>
                    <a:lnTo>
                      <a:pt x="250" y="24"/>
                    </a:lnTo>
                    <a:lnTo>
                      <a:pt x="252" y="19"/>
                    </a:lnTo>
                    <a:lnTo>
                      <a:pt x="252" y="14"/>
                    </a:lnTo>
                    <a:lnTo>
                      <a:pt x="256" y="10"/>
                    </a:lnTo>
                    <a:lnTo>
                      <a:pt x="260" y="6"/>
                    </a:lnTo>
                    <a:lnTo>
                      <a:pt x="266" y="3"/>
                    </a:lnTo>
                    <a:lnTo>
                      <a:pt x="270" y="1"/>
                    </a:lnTo>
                    <a:lnTo>
                      <a:pt x="276" y="1"/>
                    </a:lnTo>
                    <a:lnTo>
                      <a:pt x="280" y="0"/>
                    </a:lnTo>
                    <a:lnTo>
                      <a:pt x="286" y="0"/>
                    </a:lnTo>
                    <a:lnTo>
                      <a:pt x="292" y="0"/>
                    </a:lnTo>
                    <a:lnTo>
                      <a:pt x="298" y="1"/>
                    </a:lnTo>
                    <a:lnTo>
                      <a:pt x="302" y="1"/>
                    </a:lnTo>
                    <a:lnTo>
                      <a:pt x="306" y="3"/>
                    </a:lnTo>
                    <a:lnTo>
                      <a:pt x="311" y="3"/>
                    </a:lnTo>
                    <a:lnTo>
                      <a:pt x="317" y="3"/>
                    </a:lnTo>
                    <a:lnTo>
                      <a:pt x="319" y="5"/>
                    </a:lnTo>
                    <a:lnTo>
                      <a:pt x="323" y="5"/>
                    </a:lnTo>
                    <a:lnTo>
                      <a:pt x="327" y="6"/>
                    </a:lnTo>
                    <a:lnTo>
                      <a:pt x="333" y="6"/>
                    </a:lnTo>
                    <a:lnTo>
                      <a:pt x="337" y="6"/>
                    </a:lnTo>
                    <a:lnTo>
                      <a:pt x="341" y="8"/>
                    </a:lnTo>
                    <a:lnTo>
                      <a:pt x="345" y="10"/>
                    </a:lnTo>
                    <a:lnTo>
                      <a:pt x="349" y="11"/>
                    </a:lnTo>
                    <a:lnTo>
                      <a:pt x="353" y="11"/>
                    </a:lnTo>
                    <a:lnTo>
                      <a:pt x="357" y="11"/>
                    </a:lnTo>
                    <a:lnTo>
                      <a:pt x="361" y="11"/>
                    </a:lnTo>
                    <a:lnTo>
                      <a:pt x="365" y="13"/>
                    </a:lnTo>
                    <a:lnTo>
                      <a:pt x="374" y="14"/>
                    </a:lnTo>
                    <a:lnTo>
                      <a:pt x="380" y="14"/>
                    </a:lnTo>
                    <a:lnTo>
                      <a:pt x="386" y="14"/>
                    </a:lnTo>
                    <a:lnTo>
                      <a:pt x="394" y="18"/>
                    </a:lnTo>
                    <a:lnTo>
                      <a:pt x="400" y="18"/>
                    </a:lnTo>
                    <a:lnTo>
                      <a:pt x="408" y="19"/>
                    </a:lnTo>
                    <a:lnTo>
                      <a:pt x="414" y="21"/>
                    </a:lnTo>
                    <a:lnTo>
                      <a:pt x="418" y="23"/>
                    </a:lnTo>
                    <a:lnTo>
                      <a:pt x="424" y="24"/>
                    </a:lnTo>
                    <a:lnTo>
                      <a:pt x="428" y="26"/>
                    </a:lnTo>
                    <a:lnTo>
                      <a:pt x="435" y="26"/>
                    </a:lnTo>
                    <a:lnTo>
                      <a:pt x="439" y="26"/>
                    </a:lnTo>
                    <a:lnTo>
                      <a:pt x="443" y="28"/>
                    </a:lnTo>
                    <a:lnTo>
                      <a:pt x="447" y="31"/>
                    </a:lnTo>
                    <a:lnTo>
                      <a:pt x="451" y="31"/>
                    </a:lnTo>
                    <a:lnTo>
                      <a:pt x="455" y="33"/>
                    </a:lnTo>
                    <a:lnTo>
                      <a:pt x="457" y="34"/>
                    </a:lnTo>
                    <a:lnTo>
                      <a:pt x="459" y="36"/>
                    </a:lnTo>
                    <a:lnTo>
                      <a:pt x="465" y="39"/>
                    </a:lnTo>
                    <a:lnTo>
                      <a:pt x="467" y="42"/>
                    </a:lnTo>
                    <a:lnTo>
                      <a:pt x="469" y="47"/>
                    </a:lnTo>
                    <a:lnTo>
                      <a:pt x="469" y="52"/>
                    </a:lnTo>
                    <a:lnTo>
                      <a:pt x="467" y="57"/>
                    </a:lnTo>
                    <a:lnTo>
                      <a:pt x="465" y="62"/>
                    </a:lnTo>
                    <a:lnTo>
                      <a:pt x="459" y="67"/>
                    </a:lnTo>
                    <a:lnTo>
                      <a:pt x="455" y="72"/>
                    </a:lnTo>
                    <a:lnTo>
                      <a:pt x="449" y="77"/>
                    </a:lnTo>
                    <a:lnTo>
                      <a:pt x="443" y="83"/>
                    </a:lnTo>
                    <a:lnTo>
                      <a:pt x="435" y="88"/>
                    </a:lnTo>
                    <a:lnTo>
                      <a:pt x="428" y="95"/>
                    </a:lnTo>
                    <a:lnTo>
                      <a:pt x="422" y="100"/>
                    </a:lnTo>
                    <a:lnTo>
                      <a:pt x="416" y="105"/>
                    </a:lnTo>
                    <a:lnTo>
                      <a:pt x="412" y="110"/>
                    </a:lnTo>
                    <a:lnTo>
                      <a:pt x="410" y="115"/>
                    </a:lnTo>
                    <a:lnTo>
                      <a:pt x="408" y="118"/>
                    </a:lnTo>
                    <a:lnTo>
                      <a:pt x="410" y="123"/>
                    </a:lnTo>
                    <a:lnTo>
                      <a:pt x="414" y="126"/>
                    </a:lnTo>
                    <a:lnTo>
                      <a:pt x="418" y="131"/>
                    </a:lnTo>
                    <a:lnTo>
                      <a:pt x="422" y="134"/>
                    </a:lnTo>
                    <a:lnTo>
                      <a:pt x="426" y="134"/>
                    </a:lnTo>
                    <a:lnTo>
                      <a:pt x="432" y="138"/>
                    </a:lnTo>
                    <a:lnTo>
                      <a:pt x="441" y="138"/>
                    </a:lnTo>
                    <a:lnTo>
                      <a:pt x="443" y="139"/>
                    </a:lnTo>
                    <a:lnTo>
                      <a:pt x="449" y="141"/>
                    </a:lnTo>
                    <a:lnTo>
                      <a:pt x="453" y="142"/>
                    </a:lnTo>
                    <a:lnTo>
                      <a:pt x="455" y="142"/>
                    </a:lnTo>
                    <a:lnTo>
                      <a:pt x="459" y="142"/>
                    </a:lnTo>
                    <a:lnTo>
                      <a:pt x="465" y="146"/>
                    </a:lnTo>
                    <a:lnTo>
                      <a:pt x="469" y="146"/>
                    </a:lnTo>
                    <a:lnTo>
                      <a:pt x="475" y="147"/>
                    </a:lnTo>
                    <a:lnTo>
                      <a:pt x="479" y="147"/>
                    </a:lnTo>
                    <a:lnTo>
                      <a:pt x="483" y="149"/>
                    </a:lnTo>
                    <a:lnTo>
                      <a:pt x="489" y="151"/>
                    </a:lnTo>
                    <a:lnTo>
                      <a:pt x="495" y="151"/>
                    </a:lnTo>
                    <a:lnTo>
                      <a:pt x="500" y="151"/>
                    </a:lnTo>
                    <a:lnTo>
                      <a:pt x="506" y="154"/>
                    </a:lnTo>
                    <a:lnTo>
                      <a:pt x="510" y="154"/>
                    </a:lnTo>
                    <a:lnTo>
                      <a:pt x="516" y="156"/>
                    </a:lnTo>
                    <a:lnTo>
                      <a:pt x="522" y="156"/>
                    </a:lnTo>
                    <a:lnTo>
                      <a:pt x="528" y="157"/>
                    </a:lnTo>
                    <a:lnTo>
                      <a:pt x="534" y="159"/>
                    </a:lnTo>
                    <a:lnTo>
                      <a:pt x="540" y="159"/>
                    </a:lnTo>
                    <a:lnTo>
                      <a:pt x="544" y="159"/>
                    </a:lnTo>
                    <a:lnTo>
                      <a:pt x="550" y="162"/>
                    </a:lnTo>
                    <a:lnTo>
                      <a:pt x="556" y="162"/>
                    </a:lnTo>
                    <a:lnTo>
                      <a:pt x="563" y="165"/>
                    </a:lnTo>
                    <a:lnTo>
                      <a:pt x="567" y="165"/>
                    </a:lnTo>
                    <a:lnTo>
                      <a:pt x="573" y="165"/>
                    </a:lnTo>
                    <a:lnTo>
                      <a:pt x="577" y="167"/>
                    </a:lnTo>
                    <a:lnTo>
                      <a:pt x="583" y="169"/>
                    </a:lnTo>
                    <a:lnTo>
                      <a:pt x="589" y="169"/>
                    </a:lnTo>
                    <a:lnTo>
                      <a:pt x="593" y="170"/>
                    </a:lnTo>
                    <a:lnTo>
                      <a:pt x="599" y="170"/>
                    </a:lnTo>
                    <a:lnTo>
                      <a:pt x="603" y="172"/>
                    </a:lnTo>
                    <a:lnTo>
                      <a:pt x="607" y="172"/>
                    </a:lnTo>
                    <a:lnTo>
                      <a:pt x="615" y="174"/>
                    </a:lnTo>
                    <a:lnTo>
                      <a:pt x="619" y="174"/>
                    </a:lnTo>
                    <a:lnTo>
                      <a:pt x="624" y="175"/>
                    </a:lnTo>
                    <a:lnTo>
                      <a:pt x="628" y="175"/>
                    </a:lnTo>
                    <a:lnTo>
                      <a:pt x="632" y="177"/>
                    </a:lnTo>
                    <a:lnTo>
                      <a:pt x="638" y="177"/>
                    </a:lnTo>
                    <a:lnTo>
                      <a:pt x="642" y="179"/>
                    </a:lnTo>
                    <a:lnTo>
                      <a:pt x="648" y="179"/>
                    </a:lnTo>
                    <a:lnTo>
                      <a:pt x="656" y="180"/>
                    </a:lnTo>
                    <a:lnTo>
                      <a:pt x="662" y="182"/>
                    </a:lnTo>
                    <a:lnTo>
                      <a:pt x="668" y="182"/>
                    </a:lnTo>
                    <a:lnTo>
                      <a:pt x="670" y="183"/>
                    </a:lnTo>
                    <a:lnTo>
                      <a:pt x="672" y="183"/>
                    </a:lnTo>
                    <a:lnTo>
                      <a:pt x="674" y="183"/>
                    </a:lnTo>
                    <a:lnTo>
                      <a:pt x="676" y="183"/>
                    </a:lnTo>
                    <a:lnTo>
                      <a:pt x="617" y="262"/>
                    </a:lnTo>
                    <a:lnTo>
                      <a:pt x="615" y="261"/>
                    </a:lnTo>
                    <a:lnTo>
                      <a:pt x="607" y="259"/>
                    </a:lnTo>
                    <a:lnTo>
                      <a:pt x="603" y="257"/>
                    </a:lnTo>
                    <a:lnTo>
                      <a:pt x="599" y="256"/>
                    </a:lnTo>
                    <a:lnTo>
                      <a:pt x="593" y="252"/>
                    </a:lnTo>
                    <a:lnTo>
                      <a:pt x="589" y="252"/>
                    </a:lnTo>
                    <a:lnTo>
                      <a:pt x="581" y="249"/>
                    </a:lnTo>
                    <a:lnTo>
                      <a:pt x="577" y="247"/>
                    </a:lnTo>
                    <a:lnTo>
                      <a:pt x="571" y="244"/>
                    </a:lnTo>
                    <a:lnTo>
                      <a:pt x="567" y="244"/>
                    </a:lnTo>
                    <a:lnTo>
                      <a:pt x="563" y="243"/>
                    </a:lnTo>
                    <a:lnTo>
                      <a:pt x="558" y="241"/>
                    </a:lnTo>
                    <a:lnTo>
                      <a:pt x="554" y="241"/>
                    </a:lnTo>
                    <a:lnTo>
                      <a:pt x="550" y="238"/>
                    </a:lnTo>
                    <a:lnTo>
                      <a:pt x="546" y="236"/>
                    </a:lnTo>
                    <a:lnTo>
                      <a:pt x="542" y="236"/>
                    </a:lnTo>
                    <a:lnTo>
                      <a:pt x="538" y="234"/>
                    </a:lnTo>
                    <a:lnTo>
                      <a:pt x="534" y="233"/>
                    </a:lnTo>
                    <a:lnTo>
                      <a:pt x="530" y="229"/>
                    </a:lnTo>
                    <a:lnTo>
                      <a:pt x="524" y="229"/>
                    </a:lnTo>
                    <a:lnTo>
                      <a:pt x="520" y="228"/>
                    </a:lnTo>
                    <a:lnTo>
                      <a:pt x="516" y="226"/>
                    </a:lnTo>
                    <a:lnTo>
                      <a:pt x="510" y="224"/>
                    </a:lnTo>
                    <a:lnTo>
                      <a:pt x="506" y="223"/>
                    </a:lnTo>
                    <a:lnTo>
                      <a:pt x="502" y="220"/>
                    </a:lnTo>
                    <a:lnTo>
                      <a:pt x="495" y="220"/>
                    </a:lnTo>
                    <a:lnTo>
                      <a:pt x="493" y="216"/>
                    </a:lnTo>
                    <a:lnTo>
                      <a:pt x="489" y="216"/>
                    </a:lnTo>
                    <a:lnTo>
                      <a:pt x="483" y="215"/>
                    </a:lnTo>
                    <a:lnTo>
                      <a:pt x="479" y="211"/>
                    </a:lnTo>
                    <a:lnTo>
                      <a:pt x="473" y="211"/>
                    </a:lnTo>
                    <a:lnTo>
                      <a:pt x="469" y="208"/>
                    </a:lnTo>
                    <a:lnTo>
                      <a:pt x="465" y="208"/>
                    </a:lnTo>
                    <a:lnTo>
                      <a:pt x="461" y="205"/>
                    </a:lnTo>
                    <a:lnTo>
                      <a:pt x="457" y="203"/>
                    </a:lnTo>
                    <a:lnTo>
                      <a:pt x="455" y="203"/>
                    </a:lnTo>
                    <a:lnTo>
                      <a:pt x="449" y="202"/>
                    </a:lnTo>
                    <a:lnTo>
                      <a:pt x="445" y="198"/>
                    </a:lnTo>
                    <a:lnTo>
                      <a:pt x="443" y="198"/>
                    </a:lnTo>
                    <a:lnTo>
                      <a:pt x="437" y="195"/>
                    </a:lnTo>
                    <a:lnTo>
                      <a:pt x="428" y="192"/>
                    </a:lnTo>
                    <a:lnTo>
                      <a:pt x="424" y="190"/>
                    </a:lnTo>
                    <a:lnTo>
                      <a:pt x="418" y="187"/>
                    </a:lnTo>
                    <a:lnTo>
                      <a:pt x="412" y="183"/>
                    </a:lnTo>
                    <a:lnTo>
                      <a:pt x="408" y="182"/>
                    </a:lnTo>
                    <a:lnTo>
                      <a:pt x="404" y="180"/>
                    </a:lnTo>
                    <a:lnTo>
                      <a:pt x="398" y="175"/>
                    </a:lnTo>
                    <a:lnTo>
                      <a:pt x="390" y="170"/>
                    </a:lnTo>
                    <a:lnTo>
                      <a:pt x="384" y="165"/>
                    </a:lnTo>
                    <a:lnTo>
                      <a:pt x="380" y="160"/>
                    </a:lnTo>
                    <a:lnTo>
                      <a:pt x="374" y="156"/>
                    </a:lnTo>
                    <a:lnTo>
                      <a:pt x="371" y="151"/>
                    </a:lnTo>
                    <a:lnTo>
                      <a:pt x="367" y="146"/>
                    </a:lnTo>
                    <a:lnTo>
                      <a:pt x="365" y="142"/>
                    </a:lnTo>
                    <a:lnTo>
                      <a:pt x="363" y="138"/>
                    </a:lnTo>
                    <a:lnTo>
                      <a:pt x="361" y="133"/>
                    </a:lnTo>
                    <a:lnTo>
                      <a:pt x="361" y="126"/>
                    </a:lnTo>
                    <a:lnTo>
                      <a:pt x="363" y="123"/>
                    </a:lnTo>
                    <a:lnTo>
                      <a:pt x="363" y="118"/>
                    </a:lnTo>
                    <a:lnTo>
                      <a:pt x="367" y="113"/>
                    </a:lnTo>
                    <a:lnTo>
                      <a:pt x="369" y="110"/>
                    </a:lnTo>
                    <a:lnTo>
                      <a:pt x="374" y="105"/>
                    </a:lnTo>
                    <a:lnTo>
                      <a:pt x="380" y="101"/>
                    </a:lnTo>
                    <a:lnTo>
                      <a:pt x="386" y="97"/>
                    </a:lnTo>
                    <a:lnTo>
                      <a:pt x="390" y="92"/>
                    </a:lnTo>
                    <a:lnTo>
                      <a:pt x="398" y="88"/>
                    </a:lnTo>
                    <a:lnTo>
                      <a:pt x="402" y="83"/>
                    </a:lnTo>
                    <a:lnTo>
                      <a:pt x="406" y="80"/>
                    </a:lnTo>
                    <a:lnTo>
                      <a:pt x="410" y="77"/>
                    </a:lnTo>
                    <a:lnTo>
                      <a:pt x="414" y="72"/>
                    </a:lnTo>
                    <a:lnTo>
                      <a:pt x="418" y="69"/>
                    </a:lnTo>
                    <a:lnTo>
                      <a:pt x="422" y="65"/>
                    </a:lnTo>
                    <a:lnTo>
                      <a:pt x="424" y="64"/>
                    </a:lnTo>
                    <a:lnTo>
                      <a:pt x="426" y="59"/>
                    </a:lnTo>
                    <a:lnTo>
                      <a:pt x="426" y="54"/>
                    </a:lnTo>
                    <a:lnTo>
                      <a:pt x="424" y="52"/>
                    </a:lnTo>
                    <a:lnTo>
                      <a:pt x="418" y="49"/>
                    </a:lnTo>
                    <a:lnTo>
                      <a:pt x="414" y="47"/>
                    </a:lnTo>
                    <a:lnTo>
                      <a:pt x="408" y="47"/>
                    </a:lnTo>
                    <a:lnTo>
                      <a:pt x="406" y="46"/>
                    </a:lnTo>
                    <a:lnTo>
                      <a:pt x="402" y="44"/>
                    </a:lnTo>
                    <a:lnTo>
                      <a:pt x="398" y="44"/>
                    </a:lnTo>
                    <a:lnTo>
                      <a:pt x="392" y="41"/>
                    </a:lnTo>
                    <a:lnTo>
                      <a:pt x="388" y="39"/>
                    </a:lnTo>
                    <a:lnTo>
                      <a:pt x="384" y="39"/>
                    </a:lnTo>
                    <a:lnTo>
                      <a:pt x="378" y="37"/>
                    </a:lnTo>
                    <a:lnTo>
                      <a:pt x="374" y="36"/>
                    </a:lnTo>
                    <a:lnTo>
                      <a:pt x="369" y="36"/>
                    </a:lnTo>
                    <a:lnTo>
                      <a:pt x="363" y="34"/>
                    </a:lnTo>
                    <a:lnTo>
                      <a:pt x="359" y="33"/>
                    </a:lnTo>
                    <a:lnTo>
                      <a:pt x="353" y="31"/>
                    </a:lnTo>
                    <a:lnTo>
                      <a:pt x="349" y="31"/>
                    </a:lnTo>
                    <a:lnTo>
                      <a:pt x="343" y="29"/>
                    </a:lnTo>
                    <a:lnTo>
                      <a:pt x="337" y="28"/>
                    </a:lnTo>
                    <a:lnTo>
                      <a:pt x="333" y="26"/>
                    </a:lnTo>
                    <a:lnTo>
                      <a:pt x="329" y="26"/>
                    </a:lnTo>
                    <a:lnTo>
                      <a:pt x="325" y="26"/>
                    </a:lnTo>
                    <a:lnTo>
                      <a:pt x="321" y="26"/>
                    </a:lnTo>
                    <a:lnTo>
                      <a:pt x="317" y="26"/>
                    </a:lnTo>
                    <a:lnTo>
                      <a:pt x="313" y="26"/>
                    </a:lnTo>
                    <a:lnTo>
                      <a:pt x="308" y="26"/>
                    </a:lnTo>
                    <a:lnTo>
                      <a:pt x="306" y="26"/>
                    </a:lnTo>
                    <a:lnTo>
                      <a:pt x="302" y="26"/>
                    </a:lnTo>
                    <a:lnTo>
                      <a:pt x="298" y="29"/>
                    </a:lnTo>
                    <a:lnTo>
                      <a:pt x="296" y="33"/>
                    </a:lnTo>
                    <a:lnTo>
                      <a:pt x="296" y="37"/>
                    </a:lnTo>
                    <a:lnTo>
                      <a:pt x="296" y="39"/>
                    </a:lnTo>
                    <a:lnTo>
                      <a:pt x="296" y="44"/>
                    </a:lnTo>
                    <a:lnTo>
                      <a:pt x="296" y="47"/>
                    </a:lnTo>
                    <a:lnTo>
                      <a:pt x="296" y="51"/>
                    </a:lnTo>
                    <a:lnTo>
                      <a:pt x="296" y="54"/>
                    </a:lnTo>
                    <a:lnTo>
                      <a:pt x="296" y="59"/>
                    </a:lnTo>
                    <a:lnTo>
                      <a:pt x="296" y="64"/>
                    </a:lnTo>
                    <a:lnTo>
                      <a:pt x="296" y="69"/>
                    </a:lnTo>
                    <a:lnTo>
                      <a:pt x="296" y="74"/>
                    </a:lnTo>
                    <a:lnTo>
                      <a:pt x="298" y="78"/>
                    </a:lnTo>
                    <a:lnTo>
                      <a:pt x="298" y="83"/>
                    </a:lnTo>
                    <a:lnTo>
                      <a:pt x="298" y="90"/>
                    </a:lnTo>
                    <a:lnTo>
                      <a:pt x="298" y="93"/>
                    </a:lnTo>
                    <a:lnTo>
                      <a:pt x="296" y="98"/>
                    </a:lnTo>
                    <a:lnTo>
                      <a:pt x="296" y="103"/>
                    </a:lnTo>
                    <a:lnTo>
                      <a:pt x="296" y="108"/>
                    </a:lnTo>
                    <a:lnTo>
                      <a:pt x="292" y="111"/>
                    </a:lnTo>
                    <a:lnTo>
                      <a:pt x="292" y="115"/>
                    </a:lnTo>
                    <a:lnTo>
                      <a:pt x="290" y="119"/>
                    </a:lnTo>
                    <a:lnTo>
                      <a:pt x="288" y="124"/>
                    </a:lnTo>
                    <a:lnTo>
                      <a:pt x="284" y="126"/>
                    </a:lnTo>
                    <a:lnTo>
                      <a:pt x="282" y="131"/>
                    </a:lnTo>
                    <a:lnTo>
                      <a:pt x="276" y="134"/>
                    </a:lnTo>
                    <a:lnTo>
                      <a:pt x="272" y="138"/>
                    </a:lnTo>
                    <a:lnTo>
                      <a:pt x="266" y="138"/>
                    </a:lnTo>
                    <a:lnTo>
                      <a:pt x="260" y="139"/>
                    </a:lnTo>
                    <a:lnTo>
                      <a:pt x="252" y="141"/>
                    </a:lnTo>
                    <a:lnTo>
                      <a:pt x="245" y="142"/>
                    </a:lnTo>
                    <a:lnTo>
                      <a:pt x="241" y="142"/>
                    </a:lnTo>
                    <a:lnTo>
                      <a:pt x="237" y="142"/>
                    </a:lnTo>
                    <a:lnTo>
                      <a:pt x="235" y="142"/>
                    </a:lnTo>
                    <a:lnTo>
                      <a:pt x="229" y="142"/>
                    </a:lnTo>
                    <a:lnTo>
                      <a:pt x="225" y="141"/>
                    </a:lnTo>
                    <a:lnTo>
                      <a:pt x="221" y="141"/>
                    </a:lnTo>
                    <a:lnTo>
                      <a:pt x="215" y="139"/>
                    </a:lnTo>
                    <a:lnTo>
                      <a:pt x="211" y="139"/>
                    </a:lnTo>
                    <a:lnTo>
                      <a:pt x="205" y="138"/>
                    </a:lnTo>
                    <a:lnTo>
                      <a:pt x="201" y="138"/>
                    </a:lnTo>
                    <a:lnTo>
                      <a:pt x="197" y="138"/>
                    </a:lnTo>
                    <a:lnTo>
                      <a:pt x="193" y="138"/>
                    </a:lnTo>
                    <a:lnTo>
                      <a:pt x="187" y="136"/>
                    </a:lnTo>
                    <a:lnTo>
                      <a:pt x="182" y="136"/>
                    </a:lnTo>
                    <a:lnTo>
                      <a:pt x="176" y="134"/>
                    </a:lnTo>
                    <a:lnTo>
                      <a:pt x="170" y="134"/>
                    </a:lnTo>
                    <a:lnTo>
                      <a:pt x="166" y="133"/>
                    </a:lnTo>
                    <a:lnTo>
                      <a:pt x="160" y="131"/>
                    </a:lnTo>
                    <a:lnTo>
                      <a:pt x="156" y="129"/>
                    </a:lnTo>
                    <a:lnTo>
                      <a:pt x="152" y="129"/>
                    </a:lnTo>
                    <a:lnTo>
                      <a:pt x="146" y="126"/>
                    </a:lnTo>
                    <a:lnTo>
                      <a:pt x="142" y="126"/>
                    </a:lnTo>
                    <a:lnTo>
                      <a:pt x="136" y="126"/>
                    </a:lnTo>
                    <a:lnTo>
                      <a:pt x="130" y="124"/>
                    </a:lnTo>
                    <a:lnTo>
                      <a:pt x="124" y="123"/>
                    </a:lnTo>
                    <a:lnTo>
                      <a:pt x="119" y="121"/>
                    </a:lnTo>
                    <a:lnTo>
                      <a:pt x="115" y="119"/>
                    </a:lnTo>
                    <a:lnTo>
                      <a:pt x="111" y="118"/>
                    </a:lnTo>
                    <a:lnTo>
                      <a:pt x="105" y="118"/>
                    </a:lnTo>
                    <a:lnTo>
                      <a:pt x="101" y="116"/>
                    </a:lnTo>
                    <a:lnTo>
                      <a:pt x="97" y="115"/>
                    </a:lnTo>
                    <a:lnTo>
                      <a:pt x="93" y="113"/>
                    </a:lnTo>
                    <a:lnTo>
                      <a:pt x="87" y="113"/>
                    </a:lnTo>
                    <a:lnTo>
                      <a:pt x="81" y="110"/>
                    </a:lnTo>
                    <a:lnTo>
                      <a:pt x="77" y="110"/>
                    </a:lnTo>
                    <a:lnTo>
                      <a:pt x="73" y="108"/>
                    </a:lnTo>
                    <a:lnTo>
                      <a:pt x="69" y="106"/>
                    </a:lnTo>
                    <a:lnTo>
                      <a:pt x="63" y="105"/>
                    </a:lnTo>
                    <a:lnTo>
                      <a:pt x="59" y="105"/>
                    </a:lnTo>
                    <a:lnTo>
                      <a:pt x="56" y="103"/>
                    </a:lnTo>
                    <a:lnTo>
                      <a:pt x="52" y="101"/>
                    </a:lnTo>
                    <a:lnTo>
                      <a:pt x="46" y="101"/>
                    </a:lnTo>
                    <a:lnTo>
                      <a:pt x="42" y="100"/>
                    </a:lnTo>
                    <a:lnTo>
                      <a:pt x="38" y="98"/>
                    </a:lnTo>
                    <a:lnTo>
                      <a:pt x="32" y="97"/>
                    </a:lnTo>
                    <a:lnTo>
                      <a:pt x="26" y="93"/>
                    </a:lnTo>
                    <a:lnTo>
                      <a:pt x="20" y="92"/>
                    </a:lnTo>
                    <a:lnTo>
                      <a:pt x="16" y="90"/>
                    </a:lnTo>
                    <a:lnTo>
                      <a:pt x="10" y="88"/>
                    </a:lnTo>
                    <a:lnTo>
                      <a:pt x="6" y="87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32" y="6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1374" y="1729"/>
                <a:ext cx="494" cy="211"/>
              </a:xfrm>
              <a:custGeom>
                <a:avLst/>
                <a:gdLst/>
                <a:ahLst/>
                <a:cxnLst>
                  <a:cxn ang="0">
                    <a:pos x="6" y="80"/>
                  </a:cxn>
                  <a:cxn ang="0">
                    <a:pos x="20" y="83"/>
                  </a:cxn>
                  <a:cxn ang="0">
                    <a:pos x="39" y="87"/>
                  </a:cxn>
                  <a:cxn ang="0">
                    <a:pos x="63" y="92"/>
                  </a:cxn>
                  <a:cxn ang="0">
                    <a:pos x="87" y="97"/>
                  </a:cxn>
                  <a:cxn ang="0">
                    <a:pos x="110" y="100"/>
                  </a:cxn>
                  <a:cxn ang="0">
                    <a:pos x="134" y="103"/>
                  </a:cxn>
                  <a:cxn ang="0">
                    <a:pos x="150" y="103"/>
                  </a:cxn>
                  <a:cxn ang="0">
                    <a:pos x="171" y="105"/>
                  </a:cxn>
                  <a:cxn ang="0">
                    <a:pos x="195" y="108"/>
                  </a:cxn>
                  <a:cxn ang="0">
                    <a:pos x="220" y="113"/>
                  </a:cxn>
                  <a:cxn ang="0">
                    <a:pos x="244" y="118"/>
                  </a:cxn>
                  <a:cxn ang="0">
                    <a:pos x="268" y="126"/>
                  </a:cxn>
                  <a:cxn ang="0">
                    <a:pos x="291" y="134"/>
                  </a:cxn>
                  <a:cxn ang="0">
                    <a:pos x="307" y="141"/>
                  </a:cxn>
                  <a:cxn ang="0">
                    <a:pos x="321" y="151"/>
                  </a:cxn>
                  <a:cxn ang="0">
                    <a:pos x="335" y="159"/>
                  </a:cxn>
                  <a:cxn ang="0">
                    <a:pos x="352" y="170"/>
                  </a:cxn>
                  <a:cxn ang="0">
                    <a:pos x="376" y="180"/>
                  </a:cxn>
                  <a:cxn ang="0">
                    <a:pos x="398" y="190"/>
                  </a:cxn>
                  <a:cxn ang="0">
                    <a:pos x="419" y="198"/>
                  </a:cxn>
                  <a:cxn ang="0">
                    <a:pos x="437" y="206"/>
                  </a:cxn>
                  <a:cxn ang="0">
                    <a:pos x="453" y="211"/>
                  </a:cxn>
                  <a:cxn ang="0">
                    <a:pos x="463" y="205"/>
                  </a:cxn>
                  <a:cxn ang="0">
                    <a:pos x="472" y="188"/>
                  </a:cxn>
                  <a:cxn ang="0">
                    <a:pos x="478" y="174"/>
                  </a:cxn>
                  <a:cxn ang="0">
                    <a:pos x="484" y="159"/>
                  </a:cxn>
                  <a:cxn ang="0">
                    <a:pos x="488" y="146"/>
                  </a:cxn>
                  <a:cxn ang="0">
                    <a:pos x="494" y="133"/>
                  </a:cxn>
                  <a:cxn ang="0">
                    <a:pos x="490" y="129"/>
                  </a:cxn>
                  <a:cxn ang="0">
                    <a:pos x="470" y="123"/>
                  </a:cxn>
                  <a:cxn ang="0">
                    <a:pos x="449" y="118"/>
                  </a:cxn>
                  <a:cxn ang="0">
                    <a:pos x="429" y="116"/>
                  </a:cxn>
                  <a:cxn ang="0">
                    <a:pos x="404" y="115"/>
                  </a:cxn>
                  <a:cxn ang="0">
                    <a:pos x="380" y="115"/>
                  </a:cxn>
                  <a:cxn ang="0">
                    <a:pos x="350" y="113"/>
                  </a:cxn>
                  <a:cxn ang="0">
                    <a:pos x="321" y="110"/>
                  </a:cxn>
                  <a:cxn ang="0">
                    <a:pos x="293" y="105"/>
                  </a:cxn>
                  <a:cxn ang="0">
                    <a:pos x="266" y="98"/>
                  </a:cxn>
                  <a:cxn ang="0">
                    <a:pos x="240" y="88"/>
                  </a:cxn>
                  <a:cxn ang="0">
                    <a:pos x="218" y="78"/>
                  </a:cxn>
                  <a:cxn ang="0">
                    <a:pos x="197" y="69"/>
                  </a:cxn>
                  <a:cxn ang="0">
                    <a:pos x="183" y="60"/>
                  </a:cxn>
                  <a:cxn ang="0">
                    <a:pos x="169" y="51"/>
                  </a:cxn>
                  <a:cxn ang="0">
                    <a:pos x="148" y="41"/>
                  </a:cxn>
                  <a:cxn ang="0">
                    <a:pos x="126" y="31"/>
                  </a:cxn>
                  <a:cxn ang="0">
                    <a:pos x="104" y="21"/>
                  </a:cxn>
                  <a:cxn ang="0">
                    <a:pos x="79" y="14"/>
                  </a:cxn>
                  <a:cxn ang="0">
                    <a:pos x="59" y="6"/>
                  </a:cxn>
                  <a:cxn ang="0">
                    <a:pos x="45" y="1"/>
                  </a:cxn>
                  <a:cxn ang="0">
                    <a:pos x="0" y="78"/>
                  </a:cxn>
                </a:cxnLst>
                <a:rect l="0" t="0" r="r" b="b"/>
                <a:pathLst>
                  <a:path w="494" h="211">
                    <a:moveTo>
                      <a:pt x="0" y="78"/>
                    </a:moveTo>
                    <a:lnTo>
                      <a:pt x="0" y="78"/>
                    </a:lnTo>
                    <a:lnTo>
                      <a:pt x="4" y="80"/>
                    </a:lnTo>
                    <a:lnTo>
                      <a:pt x="6" y="80"/>
                    </a:lnTo>
                    <a:lnTo>
                      <a:pt x="8" y="80"/>
                    </a:lnTo>
                    <a:lnTo>
                      <a:pt x="12" y="80"/>
                    </a:lnTo>
                    <a:lnTo>
                      <a:pt x="16" y="82"/>
                    </a:lnTo>
                    <a:lnTo>
                      <a:pt x="20" y="83"/>
                    </a:lnTo>
                    <a:lnTo>
                      <a:pt x="24" y="83"/>
                    </a:lnTo>
                    <a:lnTo>
                      <a:pt x="28" y="83"/>
                    </a:lnTo>
                    <a:lnTo>
                      <a:pt x="35" y="85"/>
                    </a:lnTo>
                    <a:lnTo>
                      <a:pt x="39" y="87"/>
                    </a:lnTo>
                    <a:lnTo>
                      <a:pt x="45" y="88"/>
                    </a:lnTo>
                    <a:lnTo>
                      <a:pt x="51" y="88"/>
                    </a:lnTo>
                    <a:lnTo>
                      <a:pt x="57" y="92"/>
                    </a:lnTo>
                    <a:lnTo>
                      <a:pt x="63" y="92"/>
                    </a:lnTo>
                    <a:lnTo>
                      <a:pt x="69" y="93"/>
                    </a:lnTo>
                    <a:lnTo>
                      <a:pt x="75" y="95"/>
                    </a:lnTo>
                    <a:lnTo>
                      <a:pt x="81" y="95"/>
                    </a:lnTo>
                    <a:lnTo>
                      <a:pt x="87" y="97"/>
                    </a:lnTo>
                    <a:lnTo>
                      <a:pt x="94" y="98"/>
                    </a:lnTo>
                    <a:lnTo>
                      <a:pt x="100" y="100"/>
                    </a:lnTo>
                    <a:lnTo>
                      <a:pt x="106" y="100"/>
                    </a:lnTo>
                    <a:lnTo>
                      <a:pt x="110" y="100"/>
                    </a:lnTo>
                    <a:lnTo>
                      <a:pt x="118" y="101"/>
                    </a:lnTo>
                    <a:lnTo>
                      <a:pt x="124" y="101"/>
                    </a:lnTo>
                    <a:lnTo>
                      <a:pt x="128" y="103"/>
                    </a:lnTo>
                    <a:lnTo>
                      <a:pt x="134" y="103"/>
                    </a:lnTo>
                    <a:lnTo>
                      <a:pt x="138" y="103"/>
                    </a:lnTo>
                    <a:lnTo>
                      <a:pt x="144" y="103"/>
                    </a:lnTo>
                    <a:lnTo>
                      <a:pt x="148" y="105"/>
                    </a:lnTo>
                    <a:lnTo>
                      <a:pt x="150" y="103"/>
                    </a:lnTo>
                    <a:lnTo>
                      <a:pt x="155" y="103"/>
                    </a:lnTo>
                    <a:lnTo>
                      <a:pt x="163" y="103"/>
                    </a:lnTo>
                    <a:lnTo>
                      <a:pt x="167" y="105"/>
                    </a:lnTo>
                    <a:lnTo>
                      <a:pt x="171" y="105"/>
                    </a:lnTo>
                    <a:lnTo>
                      <a:pt x="177" y="105"/>
                    </a:lnTo>
                    <a:lnTo>
                      <a:pt x="183" y="105"/>
                    </a:lnTo>
                    <a:lnTo>
                      <a:pt x="189" y="106"/>
                    </a:lnTo>
                    <a:lnTo>
                      <a:pt x="195" y="108"/>
                    </a:lnTo>
                    <a:lnTo>
                      <a:pt x="201" y="108"/>
                    </a:lnTo>
                    <a:lnTo>
                      <a:pt x="207" y="108"/>
                    </a:lnTo>
                    <a:lnTo>
                      <a:pt x="215" y="111"/>
                    </a:lnTo>
                    <a:lnTo>
                      <a:pt x="220" y="113"/>
                    </a:lnTo>
                    <a:lnTo>
                      <a:pt x="226" y="113"/>
                    </a:lnTo>
                    <a:lnTo>
                      <a:pt x="232" y="116"/>
                    </a:lnTo>
                    <a:lnTo>
                      <a:pt x="240" y="116"/>
                    </a:lnTo>
                    <a:lnTo>
                      <a:pt x="244" y="118"/>
                    </a:lnTo>
                    <a:lnTo>
                      <a:pt x="252" y="119"/>
                    </a:lnTo>
                    <a:lnTo>
                      <a:pt x="256" y="121"/>
                    </a:lnTo>
                    <a:lnTo>
                      <a:pt x="264" y="123"/>
                    </a:lnTo>
                    <a:lnTo>
                      <a:pt x="268" y="126"/>
                    </a:lnTo>
                    <a:lnTo>
                      <a:pt x="274" y="128"/>
                    </a:lnTo>
                    <a:lnTo>
                      <a:pt x="281" y="129"/>
                    </a:lnTo>
                    <a:lnTo>
                      <a:pt x="287" y="133"/>
                    </a:lnTo>
                    <a:lnTo>
                      <a:pt x="291" y="134"/>
                    </a:lnTo>
                    <a:lnTo>
                      <a:pt x="297" y="136"/>
                    </a:lnTo>
                    <a:lnTo>
                      <a:pt x="301" y="138"/>
                    </a:lnTo>
                    <a:lnTo>
                      <a:pt x="305" y="141"/>
                    </a:lnTo>
                    <a:lnTo>
                      <a:pt x="307" y="141"/>
                    </a:lnTo>
                    <a:lnTo>
                      <a:pt x="311" y="144"/>
                    </a:lnTo>
                    <a:lnTo>
                      <a:pt x="315" y="146"/>
                    </a:lnTo>
                    <a:lnTo>
                      <a:pt x="317" y="149"/>
                    </a:lnTo>
                    <a:lnTo>
                      <a:pt x="321" y="151"/>
                    </a:lnTo>
                    <a:lnTo>
                      <a:pt x="323" y="152"/>
                    </a:lnTo>
                    <a:lnTo>
                      <a:pt x="327" y="154"/>
                    </a:lnTo>
                    <a:lnTo>
                      <a:pt x="331" y="157"/>
                    </a:lnTo>
                    <a:lnTo>
                      <a:pt x="335" y="159"/>
                    </a:lnTo>
                    <a:lnTo>
                      <a:pt x="339" y="162"/>
                    </a:lnTo>
                    <a:lnTo>
                      <a:pt x="344" y="165"/>
                    </a:lnTo>
                    <a:lnTo>
                      <a:pt x="350" y="169"/>
                    </a:lnTo>
                    <a:lnTo>
                      <a:pt x="352" y="170"/>
                    </a:lnTo>
                    <a:lnTo>
                      <a:pt x="358" y="174"/>
                    </a:lnTo>
                    <a:lnTo>
                      <a:pt x="362" y="175"/>
                    </a:lnTo>
                    <a:lnTo>
                      <a:pt x="370" y="179"/>
                    </a:lnTo>
                    <a:lnTo>
                      <a:pt x="376" y="180"/>
                    </a:lnTo>
                    <a:lnTo>
                      <a:pt x="382" y="183"/>
                    </a:lnTo>
                    <a:lnTo>
                      <a:pt x="388" y="185"/>
                    </a:lnTo>
                    <a:lnTo>
                      <a:pt x="392" y="188"/>
                    </a:lnTo>
                    <a:lnTo>
                      <a:pt x="398" y="190"/>
                    </a:lnTo>
                    <a:lnTo>
                      <a:pt x="402" y="192"/>
                    </a:lnTo>
                    <a:lnTo>
                      <a:pt x="409" y="195"/>
                    </a:lnTo>
                    <a:lnTo>
                      <a:pt x="415" y="198"/>
                    </a:lnTo>
                    <a:lnTo>
                      <a:pt x="419" y="198"/>
                    </a:lnTo>
                    <a:lnTo>
                      <a:pt x="425" y="202"/>
                    </a:lnTo>
                    <a:lnTo>
                      <a:pt x="429" y="203"/>
                    </a:lnTo>
                    <a:lnTo>
                      <a:pt x="433" y="206"/>
                    </a:lnTo>
                    <a:lnTo>
                      <a:pt x="437" y="206"/>
                    </a:lnTo>
                    <a:lnTo>
                      <a:pt x="441" y="206"/>
                    </a:lnTo>
                    <a:lnTo>
                      <a:pt x="443" y="208"/>
                    </a:lnTo>
                    <a:lnTo>
                      <a:pt x="449" y="210"/>
                    </a:lnTo>
                    <a:lnTo>
                      <a:pt x="453" y="211"/>
                    </a:lnTo>
                    <a:lnTo>
                      <a:pt x="457" y="211"/>
                    </a:lnTo>
                    <a:lnTo>
                      <a:pt x="457" y="211"/>
                    </a:lnTo>
                    <a:lnTo>
                      <a:pt x="459" y="208"/>
                    </a:lnTo>
                    <a:lnTo>
                      <a:pt x="463" y="205"/>
                    </a:lnTo>
                    <a:lnTo>
                      <a:pt x="467" y="198"/>
                    </a:lnTo>
                    <a:lnTo>
                      <a:pt x="470" y="195"/>
                    </a:lnTo>
                    <a:lnTo>
                      <a:pt x="470" y="192"/>
                    </a:lnTo>
                    <a:lnTo>
                      <a:pt x="472" y="188"/>
                    </a:lnTo>
                    <a:lnTo>
                      <a:pt x="474" y="185"/>
                    </a:lnTo>
                    <a:lnTo>
                      <a:pt x="474" y="182"/>
                    </a:lnTo>
                    <a:lnTo>
                      <a:pt x="476" y="179"/>
                    </a:lnTo>
                    <a:lnTo>
                      <a:pt x="478" y="174"/>
                    </a:lnTo>
                    <a:lnTo>
                      <a:pt x="480" y="172"/>
                    </a:lnTo>
                    <a:lnTo>
                      <a:pt x="480" y="167"/>
                    </a:lnTo>
                    <a:lnTo>
                      <a:pt x="482" y="164"/>
                    </a:lnTo>
                    <a:lnTo>
                      <a:pt x="484" y="159"/>
                    </a:lnTo>
                    <a:lnTo>
                      <a:pt x="484" y="156"/>
                    </a:lnTo>
                    <a:lnTo>
                      <a:pt x="484" y="152"/>
                    </a:lnTo>
                    <a:lnTo>
                      <a:pt x="486" y="149"/>
                    </a:lnTo>
                    <a:lnTo>
                      <a:pt x="488" y="146"/>
                    </a:lnTo>
                    <a:lnTo>
                      <a:pt x="490" y="142"/>
                    </a:lnTo>
                    <a:lnTo>
                      <a:pt x="490" y="138"/>
                    </a:lnTo>
                    <a:lnTo>
                      <a:pt x="492" y="134"/>
                    </a:lnTo>
                    <a:lnTo>
                      <a:pt x="494" y="133"/>
                    </a:lnTo>
                    <a:lnTo>
                      <a:pt x="494" y="131"/>
                    </a:lnTo>
                    <a:lnTo>
                      <a:pt x="494" y="131"/>
                    </a:lnTo>
                    <a:lnTo>
                      <a:pt x="492" y="129"/>
                    </a:lnTo>
                    <a:lnTo>
                      <a:pt x="490" y="129"/>
                    </a:lnTo>
                    <a:lnTo>
                      <a:pt x="484" y="128"/>
                    </a:lnTo>
                    <a:lnTo>
                      <a:pt x="480" y="126"/>
                    </a:lnTo>
                    <a:lnTo>
                      <a:pt x="474" y="124"/>
                    </a:lnTo>
                    <a:lnTo>
                      <a:pt x="470" y="123"/>
                    </a:lnTo>
                    <a:lnTo>
                      <a:pt x="463" y="121"/>
                    </a:lnTo>
                    <a:lnTo>
                      <a:pt x="457" y="121"/>
                    </a:lnTo>
                    <a:lnTo>
                      <a:pt x="453" y="119"/>
                    </a:lnTo>
                    <a:lnTo>
                      <a:pt x="449" y="118"/>
                    </a:lnTo>
                    <a:lnTo>
                      <a:pt x="443" y="118"/>
                    </a:lnTo>
                    <a:lnTo>
                      <a:pt x="439" y="116"/>
                    </a:lnTo>
                    <a:lnTo>
                      <a:pt x="433" y="116"/>
                    </a:lnTo>
                    <a:lnTo>
                      <a:pt x="429" y="116"/>
                    </a:lnTo>
                    <a:lnTo>
                      <a:pt x="425" y="116"/>
                    </a:lnTo>
                    <a:lnTo>
                      <a:pt x="419" y="116"/>
                    </a:lnTo>
                    <a:lnTo>
                      <a:pt x="413" y="115"/>
                    </a:lnTo>
                    <a:lnTo>
                      <a:pt x="404" y="115"/>
                    </a:lnTo>
                    <a:lnTo>
                      <a:pt x="400" y="115"/>
                    </a:lnTo>
                    <a:lnTo>
                      <a:pt x="392" y="115"/>
                    </a:lnTo>
                    <a:lnTo>
                      <a:pt x="388" y="115"/>
                    </a:lnTo>
                    <a:lnTo>
                      <a:pt x="380" y="115"/>
                    </a:lnTo>
                    <a:lnTo>
                      <a:pt x="374" y="115"/>
                    </a:lnTo>
                    <a:lnTo>
                      <a:pt x="364" y="115"/>
                    </a:lnTo>
                    <a:lnTo>
                      <a:pt x="358" y="115"/>
                    </a:lnTo>
                    <a:lnTo>
                      <a:pt x="350" y="113"/>
                    </a:lnTo>
                    <a:lnTo>
                      <a:pt x="344" y="113"/>
                    </a:lnTo>
                    <a:lnTo>
                      <a:pt x="335" y="113"/>
                    </a:lnTo>
                    <a:lnTo>
                      <a:pt x="327" y="111"/>
                    </a:lnTo>
                    <a:lnTo>
                      <a:pt x="321" y="110"/>
                    </a:lnTo>
                    <a:lnTo>
                      <a:pt x="313" y="110"/>
                    </a:lnTo>
                    <a:lnTo>
                      <a:pt x="307" y="108"/>
                    </a:lnTo>
                    <a:lnTo>
                      <a:pt x="299" y="106"/>
                    </a:lnTo>
                    <a:lnTo>
                      <a:pt x="293" y="105"/>
                    </a:lnTo>
                    <a:lnTo>
                      <a:pt x="285" y="105"/>
                    </a:lnTo>
                    <a:lnTo>
                      <a:pt x="278" y="101"/>
                    </a:lnTo>
                    <a:lnTo>
                      <a:pt x="270" y="100"/>
                    </a:lnTo>
                    <a:lnTo>
                      <a:pt x="266" y="98"/>
                    </a:lnTo>
                    <a:lnTo>
                      <a:pt x="260" y="95"/>
                    </a:lnTo>
                    <a:lnTo>
                      <a:pt x="254" y="93"/>
                    </a:lnTo>
                    <a:lnTo>
                      <a:pt x="246" y="90"/>
                    </a:lnTo>
                    <a:lnTo>
                      <a:pt x="240" y="88"/>
                    </a:lnTo>
                    <a:lnTo>
                      <a:pt x="234" y="85"/>
                    </a:lnTo>
                    <a:lnTo>
                      <a:pt x="228" y="83"/>
                    </a:lnTo>
                    <a:lnTo>
                      <a:pt x="224" y="82"/>
                    </a:lnTo>
                    <a:lnTo>
                      <a:pt x="218" y="78"/>
                    </a:lnTo>
                    <a:lnTo>
                      <a:pt x="213" y="77"/>
                    </a:lnTo>
                    <a:lnTo>
                      <a:pt x="207" y="74"/>
                    </a:lnTo>
                    <a:lnTo>
                      <a:pt x="203" y="72"/>
                    </a:lnTo>
                    <a:lnTo>
                      <a:pt x="197" y="69"/>
                    </a:lnTo>
                    <a:lnTo>
                      <a:pt x="195" y="67"/>
                    </a:lnTo>
                    <a:lnTo>
                      <a:pt x="189" y="64"/>
                    </a:lnTo>
                    <a:lnTo>
                      <a:pt x="185" y="62"/>
                    </a:lnTo>
                    <a:lnTo>
                      <a:pt x="183" y="60"/>
                    </a:lnTo>
                    <a:lnTo>
                      <a:pt x="179" y="59"/>
                    </a:lnTo>
                    <a:lnTo>
                      <a:pt x="175" y="56"/>
                    </a:lnTo>
                    <a:lnTo>
                      <a:pt x="173" y="52"/>
                    </a:lnTo>
                    <a:lnTo>
                      <a:pt x="169" y="51"/>
                    </a:lnTo>
                    <a:lnTo>
                      <a:pt x="163" y="47"/>
                    </a:lnTo>
                    <a:lnTo>
                      <a:pt x="159" y="46"/>
                    </a:lnTo>
                    <a:lnTo>
                      <a:pt x="155" y="42"/>
                    </a:lnTo>
                    <a:lnTo>
                      <a:pt x="148" y="41"/>
                    </a:lnTo>
                    <a:lnTo>
                      <a:pt x="144" y="39"/>
                    </a:lnTo>
                    <a:lnTo>
                      <a:pt x="138" y="36"/>
                    </a:lnTo>
                    <a:lnTo>
                      <a:pt x="132" y="34"/>
                    </a:lnTo>
                    <a:lnTo>
                      <a:pt x="126" y="31"/>
                    </a:lnTo>
                    <a:lnTo>
                      <a:pt x="120" y="29"/>
                    </a:lnTo>
                    <a:lnTo>
                      <a:pt x="114" y="26"/>
                    </a:lnTo>
                    <a:lnTo>
                      <a:pt x="108" y="24"/>
                    </a:lnTo>
                    <a:lnTo>
                      <a:pt x="104" y="21"/>
                    </a:lnTo>
                    <a:lnTo>
                      <a:pt x="98" y="19"/>
                    </a:lnTo>
                    <a:lnTo>
                      <a:pt x="91" y="18"/>
                    </a:lnTo>
                    <a:lnTo>
                      <a:pt x="85" y="14"/>
                    </a:lnTo>
                    <a:lnTo>
                      <a:pt x="79" y="14"/>
                    </a:lnTo>
                    <a:lnTo>
                      <a:pt x="75" y="11"/>
                    </a:lnTo>
                    <a:lnTo>
                      <a:pt x="69" y="10"/>
                    </a:lnTo>
                    <a:lnTo>
                      <a:pt x="63" y="8"/>
                    </a:lnTo>
                    <a:lnTo>
                      <a:pt x="59" y="6"/>
                    </a:lnTo>
                    <a:lnTo>
                      <a:pt x="55" y="6"/>
                    </a:lnTo>
                    <a:lnTo>
                      <a:pt x="53" y="5"/>
                    </a:lnTo>
                    <a:lnTo>
                      <a:pt x="47" y="3"/>
                    </a:lnTo>
                    <a:lnTo>
                      <a:pt x="45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0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1339" y="1619"/>
                <a:ext cx="553" cy="444"/>
              </a:xfrm>
              <a:custGeom>
                <a:avLst/>
                <a:gdLst/>
                <a:ahLst/>
                <a:cxnLst>
                  <a:cxn ang="0">
                    <a:pos x="318" y="357"/>
                  </a:cxn>
                  <a:cxn ang="0">
                    <a:pos x="358" y="349"/>
                  </a:cxn>
                  <a:cxn ang="0">
                    <a:pos x="393" y="333"/>
                  </a:cxn>
                  <a:cxn ang="0">
                    <a:pos x="433" y="305"/>
                  </a:cxn>
                  <a:cxn ang="0">
                    <a:pos x="460" y="277"/>
                  </a:cxn>
                  <a:cxn ang="0">
                    <a:pos x="476" y="248"/>
                  </a:cxn>
                  <a:cxn ang="0">
                    <a:pos x="484" y="215"/>
                  </a:cxn>
                  <a:cxn ang="0">
                    <a:pos x="486" y="182"/>
                  </a:cxn>
                  <a:cxn ang="0">
                    <a:pos x="478" y="149"/>
                  </a:cxn>
                  <a:cxn ang="0">
                    <a:pos x="464" y="118"/>
                  </a:cxn>
                  <a:cxn ang="0">
                    <a:pos x="444" y="92"/>
                  </a:cxn>
                  <a:cxn ang="0">
                    <a:pos x="399" y="59"/>
                  </a:cxn>
                  <a:cxn ang="0">
                    <a:pos x="366" y="42"/>
                  </a:cxn>
                  <a:cxn ang="0">
                    <a:pos x="328" y="33"/>
                  </a:cxn>
                  <a:cxn ang="0">
                    <a:pos x="287" y="29"/>
                  </a:cxn>
                  <a:cxn ang="0">
                    <a:pos x="281" y="6"/>
                  </a:cxn>
                  <a:cxn ang="0">
                    <a:pos x="322" y="3"/>
                  </a:cxn>
                  <a:cxn ang="0">
                    <a:pos x="374" y="13"/>
                  </a:cxn>
                  <a:cxn ang="0">
                    <a:pos x="423" y="33"/>
                  </a:cxn>
                  <a:cxn ang="0">
                    <a:pos x="464" y="59"/>
                  </a:cxn>
                  <a:cxn ang="0">
                    <a:pos x="498" y="90"/>
                  </a:cxn>
                  <a:cxn ang="0">
                    <a:pos x="525" y="126"/>
                  </a:cxn>
                  <a:cxn ang="0">
                    <a:pos x="545" y="169"/>
                  </a:cxn>
                  <a:cxn ang="0">
                    <a:pos x="553" y="211"/>
                  </a:cxn>
                  <a:cxn ang="0">
                    <a:pos x="549" y="256"/>
                  </a:cxn>
                  <a:cxn ang="0">
                    <a:pos x="535" y="298"/>
                  </a:cxn>
                  <a:cxn ang="0">
                    <a:pos x="513" y="338"/>
                  </a:cxn>
                  <a:cxn ang="0">
                    <a:pos x="480" y="372"/>
                  </a:cxn>
                  <a:cxn ang="0">
                    <a:pos x="442" y="400"/>
                  </a:cxn>
                  <a:cxn ang="0">
                    <a:pos x="395" y="423"/>
                  </a:cxn>
                  <a:cxn ang="0">
                    <a:pos x="344" y="438"/>
                  </a:cxn>
                  <a:cxn ang="0">
                    <a:pos x="291" y="444"/>
                  </a:cxn>
                  <a:cxn ang="0">
                    <a:pos x="234" y="441"/>
                  </a:cxn>
                  <a:cxn ang="0">
                    <a:pos x="181" y="431"/>
                  </a:cxn>
                  <a:cxn ang="0">
                    <a:pos x="133" y="413"/>
                  </a:cxn>
                  <a:cxn ang="0">
                    <a:pos x="90" y="387"/>
                  </a:cxn>
                  <a:cxn ang="0">
                    <a:pos x="55" y="356"/>
                  </a:cxn>
                  <a:cxn ang="0">
                    <a:pos x="27" y="318"/>
                  </a:cxn>
                  <a:cxn ang="0">
                    <a:pos x="9" y="279"/>
                  </a:cxn>
                  <a:cxn ang="0">
                    <a:pos x="0" y="234"/>
                  </a:cxn>
                  <a:cxn ang="0">
                    <a:pos x="5" y="190"/>
                  </a:cxn>
                  <a:cxn ang="0">
                    <a:pos x="17" y="149"/>
                  </a:cxn>
                  <a:cxn ang="0">
                    <a:pos x="39" y="110"/>
                  </a:cxn>
                  <a:cxn ang="0">
                    <a:pos x="70" y="75"/>
                  </a:cxn>
                  <a:cxn ang="0">
                    <a:pos x="104" y="47"/>
                  </a:cxn>
                  <a:cxn ang="0">
                    <a:pos x="149" y="24"/>
                  </a:cxn>
                  <a:cxn ang="0">
                    <a:pos x="198" y="8"/>
                  </a:cxn>
                  <a:cxn ang="0">
                    <a:pos x="250" y="0"/>
                  </a:cxn>
                  <a:cxn ang="0">
                    <a:pos x="265" y="21"/>
                  </a:cxn>
                  <a:cxn ang="0">
                    <a:pos x="234" y="33"/>
                  </a:cxn>
                  <a:cxn ang="0">
                    <a:pos x="198" y="42"/>
                  </a:cxn>
                  <a:cxn ang="0">
                    <a:pos x="159" y="61"/>
                  </a:cxn>
                  <a:cxn ang="0">
                    <a:pos x="112" y="98"/>
                  </a:cxn>
                  <a:cxn ang="0">
                    <a:pos x="92" y="124"/>
                  </a:cxn>
                  <a:cxn ang="0">
                    <a:pos x="82" y="154"/>
                  </a:cxn>
                  <a:cxn ang="0">
                    <a:pos x="76" y="185"/>
                  </a:cxn>
                  <a:cxn ang="0">
                    <a:pos x="78" y="218"/>
                  </a:cxn>
                  <a:cxn ang="0">
                    <a:pos x="88" y="251"/>
                  </a:cxn>
                  <a:cxn ang="0">
                    <a:pos x="104" y="280"/>
                  </a:cxn>
                  <a:cxn ang="0">
                    <a:pos x="137" y="312"/>
                  </a:cxn>
                  <a:cxn ang="0">
                    <a:pos x="173" y="336"/>
                  </a:cxn>
                  <a:cxn ang="0">
                    <a:pos x="210" y="351"/>
                  </a:cxn>
                  <a:cxn ang="0">
                    <a:pos x="250" y="359"/>
                  </a:cxn>
                </a:cxnLst>
                <a:rect l="0" t="0" r="r" b="b"/>
                <a:pathLst>
                  <a:path w="553" h="444">
                    <a:moveTo>
                      <a:pt x="283" y="362"/>
                    </a:moveTo>
                    <a:lnTo>
                      <a:pt x="287" y="362"/>
                    </a:lnTo>
                    <a:lnTo>
                      <a:pt x="291" y="362"/>
                    </a:lnTo>
                    <a:lnTo>
                      <a:pt x="297" y="361"/>
                    </a:lnTo>
                    <a:lnTo>
                      <a:pt x="303" y="361"/>
                    </a:lnTo>
                    <a:lnTo>
                      <a:pt x="307" y="359"/>
                    </a:lnTo>
                    <a:lnTo>
                      <a:pt x="311" y="359"/>
                    </a:lnTo>
                    <a:lnTo>
                      <a:pt x="318" y="357"/>
                    </a:lnTo>
                    <a:lnTo>
                      <a:pt x="322" y="357"/>
                    </a:lnTo>
                    <a:lnTo>
                      <a:pt x="328" y="357"/>
                    </a:lnTo>
                    <a:lnTo>
                      <a:pt x="332" y="356"/>
                    </a:lnTo>
                    <a:lnTo>
                      <a:pt x="338" y="354"/>
                    </a:lnTo>
                    <a:lnTo>
                      <a:pt x="342" y="354"/>
                    </a:lnTo>
                    <a:lnTo>
                      <a:pt x="346" y="351"/>
                    </a:lnTo>
                    <a:lnTo>
                      <a:pt x="352" y="351"/>
                    </a:lnTo>
                    <a:lnTo>
                      <a:pt x="358" y="349"/>
                    </a:lnTo>
                    <a:lnTo>
                      <a:pt x="362" y="349"/>
                    </a:lnTo>
                    <a:lnTo>
                      <a:pt x="366" y="346"/>
                    </a:lnTo>
                    <a:lnTo>
                      <a:pt x="370" y="344"/>
                    </a:lnTo>
                    <a:lnTo>
                      <a:pt x="374" y="343"/>
                    </a:lnTo>
                    <a:lnTo>
                      <a:pt x="381" y="341"/>
                    </a:lnTo>
                    <a:lnTo>
                      <a:pt x="385" y="338"/>
                    </a:lnTo>
                    <a:lnTo>
                      <a:pt x="387" y="336"/>
                    </a:lnTo>
                    <a:lnTo>
                      <a:pt x="393" y="333"/>
                    </a:lnTo>
                    <a:lnTo>
                      <a:pt x="397" y="333"/>
                    </a:lnTo>
                    <a:lnTo>
                      <a:pt x="399" y="330"/>
                    </a:lnTo>
                    <a:lnTo>
                      <a:pt x="403" y="328"/>
                    </a:lnTo>
                    <a:lnTo>
                      <a:pt x="409" y="325"/>
                    </a:lnTo>
                    <a:lnTo>
                      <a:pt x="411" y="323"/>
                    </a:lnTo>
                    <a:lnTo>
                      <a:pt x="419" y="316"/>
                    </a:lnTo>
                    <a:lnTo>
                      <a:pt x="427" y="312"/>
                    </a:lnTo>
                    <a:lnTo>
                      <a:pt x="433" y="305"/>
                    </a:lnTo>
                    <a:lnTo>
                      <a:pt x="439" y="300"/>
                    </a:lnTo>
                    <a:lnTo>
                      <a:pt x="444" y="297"/>
                    </a:lnTo>
                    <a:lnTo>
                      <a:pt x="446" y="293"/>
                    </a:lnTo>
                    <a:lnTo>
                      <a:pt x="450" y="290"/>
                    </a:lnTo>
                    <a:lnTo>
                      <a:pt x="452" y="289"/>
                    </a:lnTo>
                    <a:lnTo>
                      <a:pt x="454" y="284"/>
                    </a:lnTo>
                    <a:lnTo>
                      <a:pt x="458" y="280"/>
                    </a:lnTo>
                    <a:lnTo>
                      <a:pt x="460" y="277"/>
                    </a:lnTo>
                    <a:lnTo>
                      <a:pt x="464" y="274"/>
                    </a:lnTo>
                    <a:lnTo>
                      <a:pt x="464" y="269"/>
                    </a:lnTo>
                    <a:lnTo>
                      <a:pt x="466" y="266"/>
                    </a:lnTo>
                    <a:lnTo>
                      <a:pt x="468" y="262"/>
                    </a:lnTo>
                    <a:lnTo>
                      <a:pt x="472" y="259"/>
                    </a:lnTo>
                    <a:lnTo>
                      <a:pt x="474" y="256"/>
                    </a:lnTo>
                    <a:lnTo>
                      <a:pt x="474" y="251"/>
                    </a:lnTo>
                    <a:lnTo>
                      <a:pt x="476" y="248"/>
                    </a:lnTo>
                    <a:lnTo>
                      <a:pt x="478" y="243"/>
                    </a:lnTo>
                    <a:lnTo>
                      <a:pt x="478" y="239"/>
                    </a:lnTo>
                    <a:lnTo>
                      <a:pt x="478" y="236"/>
                    </a:lnTo>
                    <a:lnTo>
                      <a:pt x="480" y="231"/>
                    </a:lnTo>
                    <a:lnTo>
                      <a:pt x="482" y="228"/>
                    </a:lnTo>
                    <a:lnTo>
                      <a:pt x="484" y="223"/>
                    </a:lnTo>
                    <a:lnTo>
                      <a:pt x="484" y="218"/>
                    </a:lnTo>
                    <a:lnTo>
                      <a:pt x="484" y="215"/>
                    </a:lnTo>
                    <a:lnTo>
                      <a:pt x="486" y="211"/>
                    </a:lnTo>
                    <a:lnTo>
                      <a:pt x="486" y="207"/>
                    </a:lnTo>
                    <a:lnTo>
                      <a:pt x="486" y="203"/>
                    </a:lnTo>
                    <a:lnTo>
                      <a:pt x="486" y="198"/>
                    </a:lnTo>
                    <a:lnTo>
                      <a:pt x="488" y="193"/>
                    </a:lnTo>
                    <a:lnTo>
                      <a:pt x="486" y="190"/>
                    </a:lnTo>
                    <a:lnTo>
                      <a:pt x="486" y="185"/>
                    </a:lnTo>
                    <a:lnTo>
                      <a:pt x="486" y="182"/>
                    </a:lnTo>
                    <a:lnTo>
                      <a:pt x="486" y="177"/>
                    </a:lnTo>
                    <a:lnTo>
                      <a:pt x="484" y="172"/>
                    </a:lnTo>
                    <a:lnTo>
                      <a:pt x="484" y="169"/>
                    </a:lnTo>
                    <a:lnTo>
                      <a:pt x="484" y="164"/>
                    </a:lnTo>
                    <a:lnTo>
                      <a:pt x="482" y="161"/>
                    </a:lnTo>
                    <a:lnTo>
                      <a:pt x="480" y="157"/>
                    </a:lnTo>
                    <a:lnTo>
                      <a:pt x="478" y="152"/>
                    </a:lnTo>
                    <a:lnTo>
                      <a:pt x="478" y="149"/>
                    </a:lnTo>
                    <a:lnTo>
                      <a:pt x="478" y="144"/>
                    </a:lnTo>
                    <a:lnTo>
                      <a:pt x="476" y="141"/>
                    </a:lnTo>
                    <a:lnTo>
                      <a:pt x="474" y="138"/>
                    </a:lnTo>
                    <a:lnTo>
                      <a:pt x="474" y="134"/>
                    </a:lnTo>
                    <a:lnTo>
                      <a:pt x="472" y="129"/>
                    </a:lnTo>
                    <a:lnTo>
                      <a:pt x="468" y="126"/>
                    </a:lnTo>
                    <a:lnTo>
                      <a:pt x="466" y="121"/>
                    </a:lnTo>
                    <a:lnTo>
                      <a:pt x="464" y="118"/>
                    </a:lnTo>
                    <a:lnTo>
                      <a:pt x="464" y="116"/>
                    </a:lnTo>
                    <a:lnTo>
                      <a:pt x="460" y="111"/>
                    </a:lnTo>
                    <a:lnTo>
                      <a:pt x="458" y="108"/>
                    </a:lnTo>
                    <a:lnTo>
                      <a:pt x="454" y="105"/>
                    </a:lnTo>
                    <a:lnTo>
                      <a:pt x="452" y="102"/>
                    </a:lnTo>
                    <a:lnTo>
                      <a:pt x="450" y="98"/>
                    </a:lnTo>
                    <a:lnTo>
                      <a:pt x="446" y="93"/>
                    </a:lnTo>
                    <a:lnTo>
                      <a:pt x="444" y="92"/>
                    </a:lnTo>
                    <a:lnTo>
                      <a:pt x="439" y="88"/>
                    </a:lnTo>
                    <a:lnTo>
                      <a:pt x="433" y="83"/>
                    </a:lnTo>
                    <a:lnTo>
                      <a:pt x="427" y="77"/>
                    </a:lnTo>
                    <a:lnTo>
                      <a:pt x="419" y="72"/>
                    </a:lnTo>
                    <a:lnTo>
                      <a:pt x="411" y="65"/>
                    </a:lnTo>
                    <a:lnTo>
                      <a:pt x="409" y="64"/>
                    </a:lnTo>
                    <a:lnTo>
                      <a:pt x="403" y="61"/>
                    </a:lnTo>
                    <a:lnTo>
                      <a:pt x="399" y="59"/>
                    </a:lnTo>
                    <a:lnTo>
                      <a:pt x="397" y="56"/>
                    </a:lnTo>
                    <a:lnTo>
                      <a:pt x="393" y="54"/>
                    </a:lnTo>
                    <a:lnTo>
                      <a:pt x="387" y="51"/>
                    </a:lnTo>
                    <a:lnTo>
                      <a:pt x="385" y="51"/>
                    </a:lnTo>
                    <a:lnTo>
                      <a:pt x="381" y="47"/>
                    </a:lnTo>
                    <a:lnTo>
                      <a:pt x="374" y="46"/>
                    </a:lnTo>
                    <a:lnTo>
                      <a:pt x="370" y="44"/>
                    </a:lnTo>
                    <a:lnTo>
                      <a:pt x="366" y="42"/>
                    </a:lnTo>
                    <a:lnTo>
                      <a:pt x="362" y="42"/>
                    </a:lnTo>
                    <a:lnTo>
                      <a:pt x="358" y="39"/>
                    </a:lnTo>
                    <a:lnTo>
                      <a:pt x="352" y="38"/>
                    </a:lnTo>
                    <a:lnTo>
                      <a:pt x="346" y="38"/>
                    </a:lnTo>
                    <a:lnTo>
                      <a:pt x="342" y="36"/>
                    </a:lnTo>
                    <a:lnTo>
                      <a:pt x="338" y="34"/>
                    </a:lnTo>
                    <a:lnTo>
                      <a:pt x="332" y="33"/>
                    </a:lnTo>
                    <a:lnTo>
                      <a:pt x="328" y="33"/>
                    </a:lnTo>
                    <a:lnTo>
                      <a:pt x="322" y="33"/>
                    </a:lnTo>
                    <a:lnTo>
                      <a:pt x="318" y="31"/>
                    </a:lnTo>
                    <a:lnTo>
                      <a:pt x="311" y="29"/>
                    </a:lnTo>
                    <a:lnTo>
                      <a:pt x="307" y="29"/>
                    </a:lnTo>
                    <a:lnTo>
                      <a:pt x="303" y="29"/>
                    </a:lnTo>
                    <a:lnTo>
                      <a:pt x="297" y="29"/>
                    </a:lnTo>
                    <a:lnTo>
                      <a:pt x="291" y="29"/>
                    </a:lnTo>
                    <a:lnTo>
                      <a:pt x="287" y="29"/>
                    </a:lnTo>
                    <a:lnTo>
                      <a:pt x="283" y="29"/>
                    </a:lnTo>
                    <a:lnTo>
                      <a:pt x="281" y="29"/>
                    </a:lnTo>
                    <a:lnTo>
                      <a:pt x="281" y="24"/>
                    </a:lnTo>
                    <a:lnTo>
                      <a:pt x="281" y="21"/>
                    </a:lnTo>
                    <a:lnTo>
                      <a:pt x="281" y="16"/>
                    </a:lnTo>
                    <a:lnTo>
                      <a:pt x="281" y="13"/>
                    </a:lnTo>
                    <a:lnTo>
                      <a:pt x="281" y="10"/>
                    </a:lnTo>
                    <a:lnTo>
                      <a:pt x="281" y="6"/>
                    </a:lnTo>
                    <a:lnTo>
                      <a:pt x="281" y="3"/>
                    </a:lnTo>
                    <a:lnTo>
                      <a:pt x="281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1" y="0"/>
                    </a:lnTo>
                    <a:lnTo>
                      <a:pt x="307" y="0"/>
                    </a:lnTo>
                    <a:lnTo>
                      <a:pt x="316" y="1"/>
                    </a:lnTo>
                    <a:lnTo>
                      <a:pt x="322" y="3"/>
                    </a:lnTo>
                    <a:lnTo>
                      <a:pt x="330" y="3"/>
                    </a:lnTo>
                    <a:lnTo>
                      <a:pt x="336" y="5"/>
                    </a:lnTo>
                    <a:lnTo>
                      <a:pt x="342" y="5"/>
                    </a:lnTo>
                    <a:lnTo>
                      <a:pt x="348" y="6"/>
                    </a:lnTo>
                    <a:lnTo>
                      <a:pt x="354" y="8"/>
                    </a:lnTo>
                    <a:lnTo>
                      <a:pt x="360" y="10"/>
                    </a:lnTo>
                    <a:lnTo>
                      <a:pt x="368" y="11"/>
                    </a:lnTo>
                    <a:lnTo>
                      <a:pt x="374" y="13"/>
                    </a:lnTo>
                    <a:lnTo>
                      <a:pt x="381" y="16"/>
                    </a:lnTo>
                    <a:lnTo>
                      <a:pt x="387" y="18"/>
                    </a:lnTo>
                    <a:lnTo>
                      <a:pt x="393" y="20"/>
                    </a:lnTo>
                    <a:lnTo>
                      <a:pt x="397" y="21"/>
                    </a:lnTo>
                    <a:lnTo>
                      <a:pt x="403" y="24"/>
                    </a:lnTo>
                    <a:lnTo>
                      <a:pt x="411" y="26"/>
                    </a:lnTo>
                    <a:lnTo>
                      <a:pt x="415" y="29"/>
                    </a:lnTo>
                    <a:lnTo>
                      <a:pt x="423" y="33"/>
                    </a:lnTo>
                    <a:lnTo>
                      <a:pt x="427" y="36"/>
                    </a:lnTo>
                    <a:lnTo>
                      <a:pt x="433" y="38"/>
                    </a:lnTo>
                    <a:lnTo>
                      <a:pt x="437" y="42"/>
                    </a:lnTo>
                    <a:lnTo>
                      <a:pt x="444" y="44"/>
                    </a:lnTo>
                    <a:lnTo>
                      <a:pt x="448" y="47"/>
                    </a:lnTo>
                    <a:lnTo>
                      <a:pt x="454" y="51"/>
                    </a:lnTo>
                    <a:lnTo>
                      <a:pt x="458" y="54"/>
                    </a:lnTo>
                    <a:lnTo>
                      <a:pt x="464" y="59"/>
                    </a:lnTo>
                    <a:lnTo>
                      <a:pt x="468" y="62"/>
                    </a:lnTo>
                    <a:lnTo>
                      <a:pt x="474" y="65"/>
                    </a:lnTo>
                    <a:lnTo>
                      <a:pt x="478" y="70"/>
                    </a:lnTo>
                    <a:lnTo>
                      <a:pt x="482" y="74"/>
                    </a:lnTo>
                    <a:lnTo>
                      <a:pt x="486" y="77"/>
                    </a:lnTo>
                    <a:lnTo>
                      <a:pt x="490" y="82"/>
                    </a:lnTo>
                    <a:lnTo>
                      <a:pt x="494" y="85"/>
                    </a:lnTo>
                    <a:lnTo>
                      <a:pt x="498" y="90"/>
                    </a:lnTo>
                    <a:lnTo>
                      <a:pt x="502" y="93"/>
                    </a:lnTo>
                    <a:lnTo>
                      <a:pt x="507" y="98"/>
                    </a:lnTo>
                    <a:lnTo>
                      <a:pt x="509" y="103"/>
                    </a:lnTo>
                    <a:lnTo>
                      <a:pt x="513" y="106"/>
                    </a:lnTo>
                    <a:lnTo>
                      <a:pt x="515" y="111"/>
                    </a:lnTo>
                    <a:lnTo>
                      <a:pt x="519" y="116"/>
                    </a:lnTo>
                    <a:lnTo>
                      <a:pt x="521" y="121"/>
                    </a:lnTo>
                    <a:lnTo>
                      <a:pt x="525" y="126"/>
                    </a:lnTo>
                    <a:lnTo>
                      <a:pt x="527" y="131"/>
                    </a:lnTo>
                    <a:lnTo>
                      <a:pt x="531" y="138"/>
                    </a:lnTo>
                    <a:lnTo>
                      <a:pt x="533" y="141"/>
                    </a:lnTo>
                    <a:lnTo>
                      <a:pt x="535" y="147"/>
                    </a:lnTo>
                    <a:lnTo>
                      <a:pt x="537" y="152"/>
                    </a:lnTo>
                    <a:lnTo>
                      <a:pt x="541" y="157"/>
                    </a:lnTo>
                    <a:lnTo>
                      <a:pt x="543" y="161"/>
                    </a:lnTo>
                    <a:lnTo>
                      <a:pt x="545" y="169"/>
                    </a:lnTo>
                    <a:lnTo>
                      <a:pt x="545" y="172"/>
                    </a:lnTo>
                    <a:lnTo>
                      <a:pt x="547" y="179"/>
                    </a:lnTo>
                    <a:lnTo>
                      <a:pt x="549" y="184"/>
                    </a:lnTo>
                    <a:lnTo>
                      <a:pt x="549" y="188"/>
                    </a:lnTo>
                    <a:lnTo>
                      <a:pt x="549" y="193"/>
                    </a:lnTo>
                    <a:lnTo>
                      <a:pt x="551" y="200"/>
                    </a:lnTo>
                    <a:lnTo>
                      <a:pt x="551" y="205"/>
                    </a:lnTo>
                    <a:lnTo>
                      <a:pt x="553" y="211"/>
                    </a:lnTo>
                    <a:lnTo>
                      <a:pt x="553" y="218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53" y="234"/>
                    </a:lnTo>
                    <a:lnTo>
                      <a:pt x="551" y="239"/>
                    </a:lnTo>
                    <a:lnTo>
                      <a:pt x="551" y="246"/>
                    </a:lnTo>
                    <a:lnTo>
                      <a:pt x="549" y="251"/>
                    </a:lnTo>
                    <a:lnTo>
                      <a:pt x="549" y="256"/>
                    </a:lnTo>
                    <a:lnTo>
                      <a:pt x="549" y="261"/>
                    </a:lnTo>
                    <a:lnTo>
                      <a:pt x="547" y="267"/>
                    </a:lnTo>
                    <a:lnTo>
                      <a:pt x="545" y="272"/>
                    </a:lnTo>
                    <a:lnTo>
                      <a:pt x="545" y="279"/>
                    </a:lnTo>
                    <a:lnTo>
                      <a:pt x="543" y="284"/>
                    </a:lnTo>
                    <a:lnTo>
                      <a:pt x="541" y="289"/>
                    </a:lnTo>
                    <a:lnTo>
                      <a:pt x="537" y="293"/>
                    </a:lnTo>
                    <a:lnTo>
                      <a:pt x="535" y="298"/>
                    </a:lnTo>
                    <a:lnTo>
                      <a:pt x="533" y="303"/>
                    </a:lnTo>
                    <a:lnTo>
                      <a:pt x="531" y="310"/>
                    </a:lnTo>
                    <a:lnTo>
                      <a:pt x="527" y="315"/>
                    </a:lnTo>
                    <a:lnTo>
                      <a:pt x="525" y="318"/>
                    </a:lnTo>
                    <a:lnTo>
                      <a:pt x="521" y="323"/>
                    </a:lnTo>
                    <a:lnTo>
                      <a:pt x="519" y="328"/>
                    </a:lnTo>
                    <a:lnTo>
                      <a:pt x="515" y="333"/>
                    </a:lnTo>
                    <a:lnTo>
                      <a:pt x="513" y="338"/>
                    </a:lnTo>
                    <a:lnTo>
                      <a:pt x="509" y="343"/>
                    </a:lnTo>
                    <a:lnTo>
                      <a:pt x="507" y="348"/>
                    </a:lnTo>
                    <a:lnTo>
                      <a:pt x="502" y="351"/>
                    </a:lnTo>
                    <a:lnTo>
                      <a:pt x="498" y="356"/>
                    </a:lnTo>
                    <a:lnTo>
                      <a:pt x="492" y="359"/>
                    </a:lnTo>
                    <a:lnTo>
                      <a:pt x="490" y="364"/>
                    </a:lnTo>
                    <a:lnTo>
                      <a:pt x="484" y="367"/>
                    </a:lnTo>
                    <a:lnTo>
                      <a:pt x="480" y="372"/>
                    </a:lnTo>
                    <a:lnTo>
                      <a:pt x="476" y="376"/>
                    </a:lnTo>
                    <a:lnTo>
                      <a:pt x="472" y="380"/>
                    </a:lnTo>
                    <a:lnTo>
                      <a:pt x="466" y="384"/>
                    </a:lnTo>
                    <a:lnTo>
                      <a:pt x="464" y="387"/>
                    </a:lnTo>
                    <a:lnTo>
                      <a:pt x="458" y="390"/>
                    </a:lnTo>
                    <a:lnTo>
                      <a:pt x="452" y="395"/>
                    </a:lnTo>
                    <a:lnTo>
                      <a:pt x="446" y="397"/>
                    </a:lnTo>
                    <a:lnTo>
                      <a:pt x="442" y="400"/>
                    </a:lnTo>
                    <a:lnTo>
                      <a:pt x="435" y="403"/>
                    </a:lnTo>
                    <a:lnTo>
                      <a:pt x="431" y="407"/>
                    </a:lnTo>
                    <a:lnTo>
                      <a:pt x="425" y="408"/>
                    </a:lnTo>
                    <a:lnTo>
                      <a:pt x="419" y="413"/>
                    </a:lnTo>
                    <a:lnTo>
                      <a:pt x="413" y="415"/>
                    </a:lnTo>
                    <a:lnTo>
                      <a:pt x="407" y="418"/>
                    </a:lnTo>
                    <a:lnTo>
                      <a:pt x="401" y="420"/>
                    </a:lnTo>
                    <a:lnTo>
                      <a:pt x="395" y="423"/>
                    </a:lnTo>
                    <a:lnTo>
                      <a:pt x="389" y="425"/>
                    </a:lnTo>
                    <a:lnTo>
                      <a:pt x="385" y="428"/>
                    </a:lnTo>
                    <a:lnTo>
                      <a:pt x="376" y="430"/>
                    </a:lnTo>
                    <a:lnTo>
                      <a:pt x="370" y="431"/>
                    </a:lnTo>
                    <a:lnTo>
                      <a:pt x="364" y="433"/>
                    </a:lnTo>
                    <a:lnTo>
                      <a:pt x="358" y="436"/>
                    </a:lnTo>
                    <a:lnTo>
                      <a:pt x="352" y="436"/>
                    </a:lnTo>
                    <a:lnTo>
                      <a:pt x="344" y="438"/>
                    </a:lnTo>
                    <a:lnTo>
                      <a:pt x="338" y="439"/>
                    </a:lnTo>
                    <a:lnTo>
                      <a:pt x="332" y="439"/>
                    </a:lnTo>
                    <a:lnTo>
                      <a:pt x="326" y="441"/>
                    </a:lnTo>
                    <a:lnTo>
                      <a:pt x="318" y="441"/>
                    </a:lnTo>
                    <a:lnTo>
                      <a:pt x="311" y="443"/>
                    </a:lnTo>
                    <a:lnTo>
                      <a:pt x="303" y="444"/>
                    </a:lnTo>
                    <a:lnTo>
                      <a:pt x="297" y="444"/>
                    </a:lnTo>
                    <a:lnTo>
                      <a:pt x="291" y="444"/>
                    </a:lnTo>
                    <a:lnTo>
                      <a:pt x="285" y="444"/>
                    </a:lnTo>
                    <a:lnTo>
                      <a:pt x="277" y="444"/>
                    </a:lnTo>
                    <a:lnTo>
                      <a:pt x="269" y="444"/>
                    </a:lnTo>
                    <a:lnTo>
                      <a:pt x="263" y="444"/>
                    </a:lnTo>
                    <a:lnTo>
                      <a:pt x="255" y="444"/>
                    </a:lnTo>
                    <a:lnTo>
                      <a:pt x="248" y="444"/>
                    </a:lnTo>
                    <a:lnTo>
                      <a:pt x="240" y="443"/>
                    </a:lnTo>
                    <a:lnTo>
                      <a:pt x="234" y="441"/>
                    </a:lnTo>
                    <a:lnTo>
                      <a:pt x="226" y="441"/>
                    </a:lnTo>
                    <a:lnTo>
                      <a:pt x="220" y="439"/>
                    </a:lnTo>
                    <a:lnTo>
                      <a:pt x="214" y="439"/>
                    </a:lnTo>
                    <a:lnTo>
                      <a:pt x="208" y="438"/>
                    </a:lnTo>
                    <a:lnTo>
                      <a:pt x="202" y="436"/>
                    </a:lnTo>
                    <a:lnTo>
                      <a:pt x="196" y="436"/>
                    </a:lnTo>
                    <a:lnTo>
                      <a:pt x="187" y="433"/>
                    </a:lnTo>
                    <a:lnTo>
                      <a:pt x="181" y="431"/>
                    </a:lnTo>
                    <a:lnTo>
                      <a:pt x="175" y="430"/>
                    </a:lnTo>
                    <a:lnTo>
                      <a:pt x="169" y="428"/>
                    </a:lnTo>
                    <a:lnTo>
                      <a:pt x="163" y="425"/>
                    </a:lnTo>
                    <a:lnTo>
                      <a:pt x="157" y="423"/>
                    </a:lnTo>
                    <a:lnTo>
                      <a:pt x="151" y="420"/>
                    </a:lnTo>
                    <a:lnTo>
                      <a:pt x="145" y="418"/>
                    </a:lnTo>
                    <a:lnTo>
                      <a:pt x="139" y="415"/>
                    </a:lnTo>
                    <a:lnTo>
                      <a:pt x="133" y="413"/>
                    </a:lnTo>
                    <a:lnTo>
                      <a:pt x="129" y="408"/>
                    </a:lnTo>
                    <a:lnTo>
                      <a:pt x="122" y="407"/>
                    </a:lnTo>
                    <a:lnTo>
                      <a:pt x="116" y="403"/>
                    </a:lnTo>
                    <a:lnTo>
                      <a:pt x="112" y="400"/>
                    </a:lnTo>
                    <a:lnTo>
                      <a:pt x="104" y="397"/>
                    </a:lnTo>
                    <a:lnTo>
                      <a:pt x="102" y="395"/>
                    </a:lnTo>
                    <a:lnTo>
                      <a:pt x="96" y="390"/>
                    </a:lnTo>
                    <a:lnTo>
                      <a:pt x="90" y="387"/>
                    </a:lnTo>
                    <a:lnTo>
                      <a:pt x="88" y="384"/>
                    </a:lnTo>
                    <a:lnTo>
                      <a:pt x="82" y="380"/>
                    </a:lnTo>
                    <a:lnTo>
                      <a:pt x="78" y="376"/>
                    </a:lnTo>
                    <a:lnTo>
                      <a:pt x="72" y="372"/>
                    </a:lnTo>
                    <a:lnTo>
                      <a:pt x="68" y="367"/>
                    </a:lnTo>
                    <a:lnTo>
                      <a:pt x="63" y="364"/>
                    </a:lnTo>
                    <a:lnTo>
                      <a:pt x="59" y="359"/>
                    </a:lnTo>
                    <a:lnTo>
                      <a:pt x="55" y="356"/>
                    </a:lnTo>
                    <a:lnTo>
                      <a:pt x="51" y="351"/>
                    </a:lnTo>
                    <a:lnTo>
                      <a:pt x="47" y="348"/>
                    </a:lnTo>
                    <a:lnTo>
                      <a:pt x="43" y="343"/>
                    </a:lnTo>
                    <a:lnTo>
                      <a:pt x="41" y="338"/>
                    </a:lnTo>
                    <a:lnTo>
                      <a:pt x="37" y="333"/>
                    </a:lnTo>
                    <a:lnTo>
                      <a:pt x="35" y="328"/>
                    </a:lnTo>
                    <a:lnTo>
                      <a:pt x="31" y="323"/>
                    </a:lnTo>
                    <a:lnTo>
                      <a:pt x="27" y="318"/>
                    </a:lnTo>
                    <a:lnTo>
                      <a:pt x="25" y="315"/>
                    </a:lnTo>
                    <a:lnTo>
                      <a:pt x="23" y="310"/>
                    </a:lnTo>
                    <a:lnTo>
                      <a:pt x="21" y="303"/>
                    </a:lnTo>
                    <a:lnTo>
                      <a:pt x="17" y="298"/>
                    </a:lnTo>
                    <a:lnTo>
                      <a:pt x="15" y="293"/>
                    </a:lnTo>
                    <a:lnTo>
                      <a:pt x="13" y="289"/>
                    </a:lnTo>
                    <a:lnTo>
                      <a:pt x="11" y="284"/>
                    </a:lnTo>
                    <a:lnTo>
                      <a:pt x="9" y="279"/>
                    </a:lnTo>
                    <a:lnTo>
                      <a:pt x="7" y="272"/>
                    </a:lnTo>
                    <a:lnTo>
                      <a:pt x="7" y="267"/>
                    </a:lnTo>
                    <a:lnTo>
                      <a:pt x="5" y="261"/>
                    </a:lnTo>
                    <a:lnTo>
                      <a:pt x="5" y="256"/>
                    </a:lnTo>
                    <a:lnTo>
                      <a:pt x="3" y="251"/>
                    </a:lnTo>
                    <a:lnTo>
                      <a:pt x="3" y="246"/>
                    </a:lnTo>
                    <a:lnTo>
                      <a:pt x="0" y="239"/>
                    </a:lnTo>
                    <a:lnTo>
                      <a:pt x="0" y="234"/>
                    </a:lnTo>
                    <a:lnTo>
                      <a:pt x="0" y="228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0" y="211"/>
                    </a:lnTo>
                    <a:lnTo>
                      <a:pt x="0" y="205"/>
                    </a:lnTo>
                    <a:lnTo>
                      <a:pt x="3" y="200"/>
                    </a:lnTo>
                    <a:lnTo>
                      <a:pt x="3" y="193"/>
                    </a:lnTo>
                    <a:lnTo>
                      <a:pt x="5" y="190"/>
                    </a:lnTo>
                    <a:lnTo>
                      <a:pt x="5" y="184"/>
                    </a:lnTo>
                    <a:lnTo>
                      <a:pt x="7" y="179"/>
                    </a:lnTo>
                    <a:lnTo>
                      <a:pt x="7" y="174"/>
                    </a:lnTo>
                    <a:lnTo>
                      <a:pt x="9" y="169"/>
                    </a:lnTo>
                    <a:lnTo>
                      <a:pt x="11" y="162"/>
                    </a:lnTo>
                    <a:lnTo>
                      <a:pt x="13" y="157"/>
                    </a:lnTo>
                    <a:lnTo>
                      <a:pt x="15" y="152"/>
                    </a:lnTo>
                    <a:lnTo>
                      <a:pt x="17" y="149"/>
                    </a:lnTo>
                    <a:lnTo>
                      <a:pt x="21" y="143"/>
                    </a:lnTo>
                    <a:lnTo>
                      <a:pt x="21" y="139"/>
                    </a:lnTo>
                    <a:lnTo>
                      <a:pt x="25" y="133"/>
                    </a:lnTo>
                    <a:lnTo>
                      <a:pt x="25" y="128"/>
                    </a:lnTo>
                    <a:lnTo>
                      <a:pt x="29" y="123"/>
                    </a:lnTo>
                    <a:lnTo>
                      <a:pt x="33" y="118"/>
                    </a:lnTo>
                    <a:lnTo>
                      <a:pt x="35" y="115"/>
                    </a:lnTo>
                    <a:lnTo>
                      <a:pt x="39" y="110"/>
                    </a:lnTo>
                    <a:lnTo>
                      <a:pt x="41" y="105"/>
                    </a:lnTo>
                    <a:lnTo>
                      <a:pt x="47" y="102"/>
                    </a:lnTo>
                    <a:lnTo>
                      <a:pt x="47" y="97"/>
                    </a:lnTo>
                    <a:lnTo>
                      <a:pt x="51" y="92"/>
                    </a:lnTo>
                    <a:lnTo>
                      <a:pt x="57" y="87"/>
                    </a:lnTo>
                    <a:lnTo>
                      <a:pt x="61" y="83"/>
                    </a:lnTo>
                    <a:lnTo>
                      <a:pt x="66" y="80"/>
                    </a:lnTo>
                    <a:lnTo>
                      <a:pt x="70" y="75"/>
                    </a:lnTo>
                    <a:lnTo>
                      <a:pt x="74" y="72"/>
                    </a:lnTo>
                    <a:lnTo>
                      <a:pt x="78" y="70"/>
                    </a:lnTo>
                    <a:lnTo>
                      <a:pt x="82" y="65"/>
                    </a:lnTo>
                    <a:lnTo>
                      <a:pt x="88" y="61"/>
                    </a:lnTo>
                    <a:lnTo>
                      <a:pt x="90" y="57"/>
                    </a:lnTo>
                    <a:lnTo>
                      <a:pt x="96" y="54"/>
                    </a:lnTo>
                    <a:lnTo>
                      <a:pt x="100" y="51"/>
                    </a:lnTo>
                    <a:lnTo>
                      <a:pt x="104" y="47"/>
                    </a:lnTo>
                    <a:lnTo>
                      <a:pt x="112" y="44"/>
                    </a:lnTo>
                    <a:lnTo>
                      <a:pt x="116" y="42"/>
                    </a:lnTo>
                    <a:lnTo>
                      <a:pt x="122" y="38"/>
                    </a:lnTo>
                    <a:lnTo>
                      <a:pt x="129" y="36"/>
                    </a:lnTo>
                    <a:lnTo>
                      <a:pt x="133" y="33"/>
                    </a:lnTo>
                    <a:lnTo>
                      <a:pt x="139" y="29"/>
                    </a:lnTo>
                    <a:lnTo>
                      <a:pt x="143" y="26"/>
                    </a:lnTo>
                    <a:lnTo>
                      <a:pt x="149" y="24"/>
                    </a:lnTo>
                    <a:lnTo>
                      <a:pt x="155" y="21"/>
                    </a:lnTo>
                    <a:lnTo>
                      <a:pt x="161" y="20"/>
                    </a:lnTo>
                    <a:lnTo>
                      <a:pt x="167" y="18"/>
                    </a:lnTo>
                    <a:lnTo>
                      <a:pt x="173" y="16"/>
                    </a:lnTo>
                    <a:lnTo>
                      <a:pt x="179" y="13"/>
                    </a:lnTo>
                    <a:lnTo>
                      <a:pt x="183" y="13"/>
                    </a:lnTo>
                    <a:lnTo>
                      <a:pt x="190" y="10"/>
                    </a:lnTo>
                    <a:lnTo>
                      <a:pt x="198" y="8"/>
                    </a:lnTo>
                    <a:lnTo>
                      <a:pt x="204" y="6"/>
                    </a:lnTo>
                    <a:lnTo>
                      <a:pt x="210" y="5"/>
                    </a:lnTo>
                    <a:lnTo>
                      <a:pt x="216" y="5"/>
                    </a:lnTo>
                    <a:lnTo>
                      <a:pt x="222" y="3"/>
                    </a:lnTo>
                    <a:lnTo>
                      <a:pt x="230" y="1"/>
                    </a:lnTo>
                    <a:lnTo>
                      <a:pt x="236" y="1"/>
                    </a:lnTo>
                    <a:lnTo>
                      <a:pt x="244" y="0"/>
                    </a:lnTo>
                    <a:lnTo>
                      <a:pt x="250" y="0"/>
                    </a:lnTo>
                    <a:lnTo>
                      <a:pt x="257" y="0"/>
                    </a:lnTo>
                    <a:lnTo>
                      <a:pt x="265" y="0"/>
                    </a:lnTo>
                    <a:lnTo>
                      <a:pt x="265" y="5"/>
                    </a:lnTo>
                    <a:lnTo>
                      <a:pt x="265" y="6"/>
                    </a:lnTo>
                    <a:lnTo>
                      <a:pt x="265" y="10"/>
                    </a:lnTo>
                    <a:lnTo>
                      <a:pt x="265" y="15"/>
                    </a:lnTo>
                    <a:lnTo>
                      <a:pt x="265" y="18"/>
                    </a:lnTo>
                    <a:lnTo>
                      <a:pt x="265" y="21"/>
                    </a:lnTo>
                    <a:lnTo>
                      <a:pt x="265" y="26"/>
                    </a:lnTo>
                    <a:lnTo>
                      <a:pt x="265" y="29"/>
                    </a:lnTo>
                    <a:lnTo>
                      <a:pt x="259" y="29"/>
                    </a:lnTo>
                    <a:lnTo>
                      <a:pt x="255" y="29"/>
                    </a:lnTo>
                    <a:lnTo>
                      <a:pt x="250" y="31"/>
                    </a:lnTo>
                    <a:lnTo>
                      <a:pt x="244" y="31"/>
                    </a:lnTo>
                    <a:lnTo>
                      <a:pt x="238" y="33"/>
                    </a:lnTo>
                    <a:lnTo>
                      <a:pt x="234" y="33"/>
                    </a:lnTo>
                    <a:lnTo>
                      <a:pt x="230" y="33"/>
                    </a:lnTo>
                    <a:lnTo>
                      <a:pt x="224" y="34"/>
                    </a:lnTo>
                    <a:lnTo>
                      <a:pt x="220" y="36"/>
                    </a:lnTo>
                    <a:lnTo>
                      <a:pt x="216" y="38"/>
                    </a:lnTo>
                    <a:lnTo>
                      <a:pt x="210" y="38"/>
                    </a:lnTo>
                    <a:lnTo>
                      <a:pt x="208" y="39"/>
                    </a:lnTo>
                    <a:lnTo>
                      <a:pt x="204" y="41"/>
                    </a:lnTo>
                    <a:lnTo>
                      <a:pt x="198" y="42"/>
                    </a:lnTo>
                    <a:lnTo>
                      <a:pt x="194" y="44"/>
                    </a:lnTo>
                    <a:lnTo>
                      <a:pt x="190" y="46"/>
                    </a:lnTo>
                    <a:lnTo>
                      <a:pt x="183" y="47"/>
                    </a:lnTo>
                    <a:lnTo>
                      <a:pt x="181" y="49"/>
                    </a:lnTo>
                    <a:lnTo>
                      <a:pt x="177" y="51"/>
                    </a:lnTo>
                    <a:lnTo>
                      <a:pt x="173" y="52"/>
                    </a:lnTo>
                    <a:lnTo>
                      <a:pt x="165" y="56"/>
                    </a:lnTo>
                    <a:lnTo>
                      <a:pt x="159" y="61"/>
                    </a:lnTo>
                    <a:lnTo>
                      <a:pt x="151" y="65"/>
                    </a:lnTo>
                    <a:lnTo>
                      <a:pt x="143" y="72"/>
                    </a:lnTo>
                    <a:lnTo>
                      <a:pt x="137" y="77"/>
                    </a:lnTo>
                    <a:lnTo>
                      <a:pt x="131" y="83"/>
                    </a:lnTo>
                    <a:lnTo>
                      <a:pt x="124" y="87"/>
                    </a:lnTo>
                    <a:lnTo>
                      <a:pt x="118" y="93"/>
                    </a:lnTo>
                    <a:lnTo>
                      <a:pt x="116" y="97"/>
                    </a:lnTo>
                    <a:lnTo>
                      <a:pt x="112" y="98"/>
                    </a:lnTo>
                    <a:lnTo>
                      <a:pt x="110" y="103"/>
                    </a:lnTo>
                    <a:lnTo>
                      <a:pt x="106" y="106"/>
                    </a:lnTo>
                    <a:lnTo>
                      <a:pt x="104" y="108"/>
                    </a:lnTo>
                    <a:lnTo>
                      <a:pt x="102" y="111"/>
                    </a:lnTo>
                    <a:lnTo>
                      <a:pt x="98" y="116"/>
                    </a:lnTo>
                    <a:lnTo>
                      <a:pt x="98" y="118"/>
                    </a:lnTo>
                    <a:lnTo>
                      <a:pt x="94" y="121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0" y="133"/>
                    </a:lnTo>
                    <a:lnTo>
                      <a:pt x="88" y="136"/>
                    </a:lnTo>
                    <a:lnTo>
                      <a:pt x="86" y="139"/>
                    </a:lnTo>
                    <a:lnTo>
                      <a:pt x="84" y="144"/>
                    </a:lnTo>
                    <a:lnTo>
                      <a:pt x="84" y="147"/>
                    </a:lnTo>
                    <a:lnTo>
                      <a:pt x="82" y="151"/>
                    </a:lnTo>
                    <a:lnTo>
                      <a:pt x="82" y="154"/>
                    </a:lnTo>
                    <a:lnTo>
                      <a:pt x="80" y="159"/>
                    </a:lnTo>
                    <a:lnTo>
                      <a:pt x="80" y="162"/>
                    </a:lnTo>
                    <a:lnTo>
                      <a:pt x="78" y="166"/>
                    </a:lnTo>
                    <a:lnTo>
                      <a:pt x="78" y="170"/>
                    </a:lnTo>
                    <a:lnTo>
                      <a:pt x="78" y="174"/>
                    </a:lnTo>
                    <a:lnTo>
                      <a:pt x="78" y="179"/>
                    </a:lnTo>
                    <a:lnTo>
                      <a:pt x="76" y="182"/>
                    </a:lnTo>
                    <a:lnTo>
                      <a:pt x="76" y="185"/>
                    </a:lnTo>
                    <a:lnTo>
                      <a:pt x="76" y="190"/>
                    </a:lnTo>
                    <a:lnTo>
                      <a:pt x="76" y="193"/>
                    </a:lnTo>
                    <a:lnTo>
                      <a:pt x="76" y="198"/>
                    </a:lnTo>
                    <a:lnTo>
                      <a:pt x="76" y="203"/>
                    </a:lnTo>
                    <a:lnTo>
                      <a:pt x="76" y="207"/>
                    </a:lnTo>
                    <a:lnTo>
                      <a:pt x="78" y="211"/>
                    </a:lnTo>
                    <a:lnTo>
                      <a:pt x="78" y="215"/>
                    </a:lnTo>
                    <a:lnTo>
                      <a:pt x="78" y="218"/>
                    </a:lnTo>
                    <a:lnTo>
                      <a:pt x="78" y="223"/>
                    </a:lnTo>
                    <a:lnTo>
                      <a:pt x="80" y="228"/>
                    </a:lnTo>
                    <a:lnTo>
                      <a:pt x="80" y="231"/>
                    </a:lnTo>
                    <a:lnTo>
                      <a:pt x="82" y="236"/>
                    </a:lnTo>
                    <a:lnTo>
                      <a:pt x="82" y="239"/>
                    </a:lnTo>
                    <a:lnTo>
                      <a:pt x="84" y="243"/>
                    </a:lnTo>
                    <a:lnTo>
                      <a:pt x="86" y="248"/>
                    </a:lnTo>
                    <a:lnTo>
                      <a:pt x="88" y="251"/>
                    </a:lnTo>
                    <a:lnTo>
                      <a:pt x="88" y="256"/>
                    </a:lnTo>
                    <a:lnTo>
                      <a:pt x="92" y="259"/>
                    </a:lnTo>
                    <a:lnTo>
                      <a:pt x="92" y="262"/>
                    </a:lnTo>
                    <a:lnTo>
                      <a:pt x="94" y="266"/>
                    </a:lnTo>
                    <a:lnTo>
                      <a:pt x="98" y="269"/>
                    </a:lnTo>
                    <a:lnTo>
                      <a:pt x="100" y="274"/>
                    </a:lnTo>
                    <a:lnTo>
                      <a:pt x="102" y="277"/>
                    </a:lnTo>
                    <a:lnTo>
                      <a:pt x="104" y="280"/>
                    </a:lnTo>
                    <a:lnTo>
                      <a:pt x="106" y="284"/>
                    </a:lnTo>
                    <a:lnTo>
                      <a:pt x="112" y="289"/>
                    </a:lnTo>
                    <a:lnTo>
                      <a:pt x="112" y="290"/>
                    </a:lnTo>
                    <a:lnTo>
                      <a:pt x="116" y="293"/>
                    </a:lnTo>
                    <a:lnTo>
                      <a:pt x="118" y="297"/>
                    </a:lnTo>
                    <a:lnTo>
                      <a:pt x="122" y="300"/>
                    </a:lnTo>
                    <a:lnTo>
                      <a:pt x="129" y="305"/>
                    </a:lnTo>
                    <a:lnTo>
                      <a:pt x="137" y="312"/>
                    </a:lnTo>
                    <a:lnTo>
                      <a:pt x="143" y="316"/>
                    </a:lnTo>
                    <a:lnTo>
                      <a:pt x="151" y="323"/>
                    </a:lnTo>
                    <a:lnTo>
                      <a:pt x="155" y="325"/>
                    </a:lnTo>
                    <a:lnTo>
                      <a:pt x="159" y="328"/>
                    </a:lnTo>
                    <a:lnTo>
                      <a:pt x="163" y="330"/>
                    </a:lnTo>
                    <a:lnTo>
                      <a:pt x="167" y="333"/>
                    </a:lnTo>
                    <a:lnTo>
                      <a:pt x="169" y="333"/>
                    </a:lnTo>
                    <a:lnTo>
                      <a:pt x="173" y="336"/>
                    </a:lnTo>
                    <a:lnTo>
                      <a:pt x="179" y="338"/>
                    </a:lnTo>
                    <a:lnTo>
                      <a:pt x="183" y="341"/>
                    </a:lnTo>
                    <a:lnTo>
                      <a:pt x="187" y="343"/>
                    </a:lnTo>
                    <a:lnTo>
                      <a:pt x="192" y="344"/>
                    </a:lnTo>
                    <a:lnTo>
                      <a:pt x="198" y="346"/>
                    </a:lnTo>
                    <a:lnTo>
                      <a:pt x="202" y="349"/>
                    </a:lnTo>
                    <a:lnTo>
                      <a:pt x="206" y="349"/>
                    </a:lnTo>
                    <a:lnTo>
                      <a:pt x="210" y="351"/>
                    </a:lnTo>
                    <a:lnTo>
                      <a:pt x="214" y="351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4" y="357"/>
                    </a:lnTo>
                    <a:lnTo>
                      <a:pt x="240" y="357"/>
                    </a:lnTo>
                    <a:lnTo>
                      <a:pt x="244" y="357"/>
                    </a:lnTo>
                    <a:lnTo>
                      <a:pt x="250" y="359"/>
                    </a:lnTo>
                    <a:lnTo>
                      <a:pt x="255" y="359"/>
                    </a:lnTo>
                    <a:lnTo>
                      <a:pt x="261" y="361"/>
                    </a:lnTo>
                    <a:lnTo>
                      <a:pt x="265" y="361"/>
                    </a:lnTo>
                    <a:lnTo>
                      <a:pt x="271" y="362"/>
                    </a:lnTo>
                    <a:lnTo>
                      <a:pt x="277" y="362"/>
                    </a:lnTo>
                    <a:lnTo>
                      <a:pt x="283" y="362"/>
                    </a:lnTo>
                    <a:lnTo>
                      <a:pt x="283" y="3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1587" y="1619"/>
                <a:ext cx="53" cy="29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0"/>
                  </a:cxn>
                  <a:cxn ang="0">
                    <a:pos x="35" y="1"/>
                  </a:cxn>
                  <a:cxn ang="0">
                    <a:pos x="53" y="16"/>
                  </a:cxn>
                  <a:cxn ang="0">
                    <a:pos x="35" y="29"/>
                  </a:cxn>
                  <a:cxn ang="0">
                    <a:pos x="17" y="29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53" h="29">
                    <a:moveTo>
                      <a:pt x="0" y="16"/>
                    </a:moveTo>
                    <a:lnTo>
                      <a:pt x="17" y="0"/>
                    </a:lnTo>
                    <a:lnTo>
                      <a:pt x="35" y="1"/>
                    </a:lnTo>
                    <a:lnTo>
                      <a:pt x="53" y="16"/>
                    </a:lnTo>
                    <a:lnTo>
                      <a:pt x="35" y="29"/>
                    </a:lnTo>
                    <a:lnTo>
                      <a:pt x="17" y="29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1136" y="1975"/>
                <a:ext cx="201" cy="1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7" y="3"/>
                  </a:cxn>
                  <a:cxn ang="0">
                    <a:pos x="47" y="6"/>
                  </a:cxn>
                  <a:cxn ang="0">
                    <a:pos x="57" y="13"/>
                  </a:cxn>
                  <a:cxn ang="0">
                    <a:pos x="67" y="20"/>
                  </a:cxn>
                  <a:cxn ang="0">
                    <a:pos x="80" y="26"/>
                  </a:cxn>
                  <a:cxn ang="0">
                    <a:pos x="94" y="34"/>
                  </a:cxn>
                  <a:cxn ang="0">
                    <a:pos x="106" y="41"/>
                  </a:cxn>
                  <a:cxn ang="0">
                    <a:pos x="118" y="47"/>
                  </a:cxn>
                  <a:cxn ang="0">
                    <a:pos x="130" y="51"/>
                  </a:cxn>
                  <a:cxn ang="0">
                    <a:pos x="147" y="51"/>
                  </a:cxn>
                  <a:cxn ang="0">
                    <a:pos x="159" y="51"/>
                  </a:cxn>
                  <a:cxn ang="0">
                    <a:pos x="171" y="51"/>
                  </a:cxn>
                  <a:cxn ang="0">
                    <a:pos x="183" y="51"/>
                  </a:cxn>
                  <a:cxn ang="0">
                    <a:pos x="195" y="51"/>
                  </a:cxn>
                  <a:cxn ang="0">
                    <a:pos x="163" y="118"/>
                  </a:cxn>
                  <a:cxn ang="0">
                    <a:pos x="161" y="116"/>
                  </a:cxn>
                  <a:cxn ang="0">
                    <a:pos x="157" y="108"/>
                  </a:cxn>
                  <a:cxn ang="0">
                    <a:pos x="145" y="100"/>
                  </a:cxn>
                  <a:cxn ang="0">
                    <a:pos x="136" y="93"/>
                  </a:cxn>
                  <a:cxn ang="0">
                    <a:pos x="128" y="85"/>
                  </a:cxn>
                  <a:cxn ang="0">
                    <a:pos x="118" y="80"/>
                  </a:cxn>
                  <a:cxn ang="0">
                    <a:pos x="110" y="74"/>
                  </a:cxn>
                  <a:cxn ang="0">
                    <a:pos x="102" y="69"/>
                  </a:cxn>
                  <a:cxn ang="0">
                    <a:pos x="96" y="67"/>
                  </a:cxn>
                  <a:cxn ang="0">
                    <a:pos x="86" y="64"/>
                  </a:cxn>
                  <a:cxn ang="0">
                    <a:pos x="77" y="62"/>
                  </a:cxn>
                  <a:cxn ang="0">
                    <a:pos x="69" y="62"/>
                  </a:cxn>
                  <a:cxn ang="0">
                    <a:pos x="61" y="64"/>
                  </a:cxn>
                  <a:cxn ang="0">
                    <a:pos x="51" y="64"/>
                  </a:cxn>
                  <a:cxn ang="0">
                    <a:pos x="41" y="65"/>
                  </a:cxn>
                  <a:cxn ang="0">
                    <a:pos x="31" y="64"/>
                  </a:cxn>
                  <a:cxn ang="0">
                    <a:pos x="21" y="64"/>
                  </a:cxn>
                  <a:cxn ang="0">
                    <a:pos x="12" y="64"/>
                  </a:cxn>
                  <a:cxn ang="0">
                    <a:pos x="6" y="64"/>
                  </a:cxn>
                  <a:cxn ang="0">
                    <a:pos x="0" y="64"/>
                  </a:cxn>
                  <a:cxn ang="0">
                    <a:pos x="29" y="0"/>
                  </a:cxn>
                </a:cxnLst>
                <a:rect l="0" t="0" r="r" b="b"/>
                <a:pathLst>
                  <a:path w="201" h="118">
                    <a:moveTo>
                      <a:pt x="29" y="0"/>
                    </a:moveTo>
                    <a:lnTo>
                      <a:pt x="31" y="0"/>
                    </a:lnTo>
                    <a:lnTo>
                      <a:pt x="37" y="1"/>
                    </a:lnTo>
                    <a:lnTo>
                      <a:pt x="37" y="3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3" y="10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7" y="20"/>
                    </a:lnTo>
                    <a:lnTo>
                      <a:pt x="75" y="23"/>
                    </a:lnTo>
                    <a:lnTo>
                      <a:pt x="80" y="26"/>
                    </a:lnTo>
                    <a:lnTo>
                      <a:pt x="88" y="31"/>
                    </a:lnTo>
                    <a:lnTo>
                      <a:pt x="94" y="34"/>
                    </a:lnTo>
                    <a:lnTo>
                      <a:pt x="100" y="39"/>
                    </a:lnTo>
                    <a:lnTo>
                      <a:pt x="106" y="41"/>
                    </a:lnTo>
                    <a:lnTo>
                      <a:pt x="112" y="44"/>
                    </a:lnTo>
                    <a:lnTo>
                      <a:pt x="118" y="47"/>
                    </a:lnTo>
                    <a:lnTo>
                      <a:pt x="124" y="49"/>
                    </a:lnTo>
                    <a:lnTo>
                      <a:pt x="130" y="51"/>
                    </a:lnTo>
                    <a:lnTo>
                      <a:pt x="138" y="51"/>
                    </a:lnTo>
                    <a:lnTo>
                      <a:pt x="147" y="51"/>
                    </a:lnTo>
                    <a:lnTo>
                      <a:pt x="153" y="52"/>
                    </a:lnTo>
                    <a:lnTo>
                      <a:pt x="159" y="51"/>
                    </a:lnTo>
                    <a:lnTo>
                      <a:pt x="165" y="51"/>
                    </a:lnTo>
                    <a:lnTo>
                      <a:pt x="171" y="51"/>
                    </a:lnTo>
                    <a:lnTo>
                      <a:pt x="179" y="51"/>
                    </a:lnTo>
                    <a:lnTo>
                      <a:pt x="183" y="51"/>
                    </a:lnTo>
                    <a:lnTo>
                      <a:pt x="191" y="51"/>
                    </a:lnTo>
                    <a:lnTo>
                      <a:pt x="195" y="51"/>
                    </a:lnTo>
                    <a:lnTo>
                      <a:pt x="201" y="52"/>
                    </a:lnTo>
                    <a:lnTo>
                      <a:pt x="163" y="118"/>
                    </a:lnTo>
                    <a:lnTo>
                      <a:pt x="163" y="116"/>
                    </a:lnTo>
                    <a:lnTo>
                      <a:pt x="161" y="116"/>
                    </a:lnTo>
                    <a:lnTo>
                      <a:pt x="159" y="113"/>
                    </a:lnTo>
                    <a:lnTo>
                      <a:pt x="157" y="108"/>
                    </a:lnTo>
                    <a:lnTo>
                      <a:pt x="151" y="105"/>
                    </a:lnTo>
                    <a:lnTo>
                      <a:pt x="145" y="100"/>
                    </a:lnTo>
                    <a:lnTo>
                      <a:pt x="143" y="95"/>
                    </a:lnTo>
                    <a:lnTo>
                      <a:pt x="136" y="93"/>
                    </a:lnTo>
                    <a:lnTo>
                      <a:pt x="132" y="88"/>
                    </a:lnTo>
                    <a:lnTo>
                      <a:pt x="128" y="85"/>
                    </a:lnTo>
                    <a:lnTo>
                      <a:pt x="122" y="83"/>
                    </a:lnTo>
                    <a:lnTo>
                      <a:pt x="118" y="80"/>
                    </a:lnTo>
                    <a:lnTo>
                      <a:pt x="114" y="75"/>
                    </a:lnTo>
                    <a:lnTo>
                      <a:pt x="110" y="74"/>
                    </a:lnTo>
                    <a:lnTo>
                      <a:pt x="106" y="72"/>
                    </a:lnTo>
                    <a:lnTo>
                      <a:pt x="102" y="69"/>
                    </a:lnTo>
                    <a:lnTo>
                      <a:pt x="98" y="67"/>
                    </a:lnTo>
                    <a:lnTo>
                      <a:pt x="96" y="67"/>
                    </a:lnTo>
                    <a:lnTo>
                      <a:pt x="90" y="64"/>
                    </a:lnTo>
                    <a:lnTo>
                      <a:pt x="86" y="64"/>
                    </a:lnTo>
                    <a:lnTo>
                      <a:pt x="82" y="62"/>
                    </a:lnTo>
                    <a:lnTo>
                      <a:pt x="77" y="62"/>
                    </a:lnTo>
                    <a:lnTo>
                      <a:pt x="73" y="62"/>
                    </a:lnTo>
                    <a:lnTo>
                      <a:pt x="69" y="62"/>
                    </a:lnTo>
                    <a:lnTo>
                      <a:pt x="65" y="64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4"/>
                    </a:lnTo>
                    <a:lnTo>
                      <a:pt x="45" y="64"/>
                    </a:lnTo>
                    <a:lnTo>
                      <a:pt x="41" y="65"/>
                    </a:lnTo>
                    <a:lnTo>
                      <a:pt x="35" y="64"/>
                    </a:lnTo>
                    <a:lnTo>
                      <a:pt x="31" y="64"/>
                    </a:lnTo>
                    <a:lnTo>
                      <a:pt x="27" y="64"/>
                    </a:lnTo>
                    <a:lnTo>
                      <a:pt x="21" y="64"/>
                    </a:lnTo>
                    <a:lnTo>
                      <a:pt x="17" y="64"/>
                    </a:lnTo>
                    <a:lnTo>
                      <a:pt x="12" y="64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330" y="2777"/>
                <a:ext cx="204" cy="120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9" y="5"/>
                  </a:cxn>
                  <a:cxn ang="0">
                    <a:pos x="47" y="10"/>
                  </a:cxn>
                  <a:cxn ang="0">
                    <a:pos x="55" y="13"/>
                  </a:cxn>
                  <a:cxn ang="0">
                    <a:pos x="68" y="21"/>
                  </a:cxn>
                  <a:cxn ang="0">
                    <a:pos x="82" y="26"/>
                  </a:cxn>
                  <a:cxn ang="0">
                    <a:pos x="94" y="34"/>
                  </a:cxn>
                  <a:cxn ang="0">
                    <a:pos x="106" y="42"/>
                  </a:cxn>
                  <a:cxn ang="0">
                    <a:pos x="118" y="47"/>
                  </a:cxn>
                  <a:cxn ang="0">
                    <a:pos x="133" y="51"/>
                  </a:cxn>
                  <a:cxn ang="0">
                    <a:pos x="147" y="52"/>
                  </a:cxn>
                  <a:cxn ang="0">
                    <a:pos x="161" y="52"/>
                  </a:cxn>
                  <a:cxn ang="0">
                    <a:pos x="173" y="52"/>
                  </a:cxn>
                  <a:cxn ang="0">
                    <a:pos x="183" y="52"/>
                  </a:cxn>
                  <a:cxn ang="0">
                    <a:pos x="196" y="52"/>
                  </a:cxn>
                  <a:cxn ang="0">
                    <a:pos x="163" y="120"/>
                  </a:cxn>
                  <a:cxn ang="0">
                    <a:pos x="161" y="118"/>
                  </a:cxn>
                  <a:cxn ang="0">
                    <a:pos x="157" y="111"/>
                  </a:cxn>
                  <a:cxn ang="0">
                    <a:pos x="147" y="100"/>
                  </a:cxn>
                  <a:cxn ang="0">
                    <a:pos x="139" y="93"/>
                  </a:cxn>
                  <a:cxn ang="0">
                    <a:pos x="131" y="87"/>
                  </a:cxn>
                  <a:cxn ang="0">
                    <a:pos x="120" y="80"/>
                  </a:cxn>
                  <a:cxn ang="0">
                    <a:pos x="110" y="75"/>
                  </a:cxn>
                  <a:cxn ang="0">
                    <a:pos x="102" y="70"/>
                  </a:cxn>
                  <a:cxn ang="0">
                    <a:pos x="94" y="67"/>
                  </a:cxn>
                  <a:cxn ang="0">
                    <a:pos x="86" y="64"/>
                  </a:cxn>
                  <a:cxn ang="0">
                    <a:pos x="80" y="64"/>
                  </a:cxn>
                  <a:cxn ang="0">
                    <a:pos x="70" y="64"/>
                  </a:cxn>
                  <a:cxn ang="0">
                    <a:pos x="61" y="64"/>
                  </a:cxn>
                  <a:cxn ang="0">
                    <a:pos x="51" y="65"/>
                  </a:cxn>
                  <a:cxn ang="0">
                    <a:pos x="41" y="65"/>
                  </a:cxn>
                  <a:cxn ang="0">
                    <a:pos x="31" y="65"/>
                  </a:cxn>
                  <a:cxn ang="0">
                    <a:pos x="21" y="65"/>
                  </a:cxn>
                  <a:cxn ang="0">
                    <a:pos x="13" y="65"/>
                  </a:cxn>
                  <a:cxn ang="0">
                    <a:pos x="7" y="64"/>
                  </a:cxn>
                  <a:cxn ang="0">
                    <a:pos x="0" y="64"/>
                  </a:cxn>
                  <a:cxn ang="0">
                    <a:pos x="29" y="0"/>
                  </a:cxn>
                </a:cxnLst>
                <a:rect l="0" t="0" r="r" b="b"/>
                <a:pathLst>
                  <a:path w="204" h="120">
                    <a:moveTo>
                      <a:pt x="29" y="0"/>
                    </a:moveTo>
                    <a:lnTo>
                      <a:pt x="31" y="1"/>
                    </a:lnTo>
                    <a:lnTo>
                      <a:pt x="35" y="5"/>
                    </a:lnTo>
                    <a:lnTo>
                      <a:pt x="39" y="5"/>
                    </a:lnTo>
                    <a:lnTo>
                      <a:pt x="43" y="6"/>
                    </a:lnTo>
                    <a:lnTo>
                      <a:pt x="47" y="10"/>
                    </a:lnTo>
                    <a:lnTo>
                      <a:pt x="53" y="11"/>
                    </a:lnTo>
                    <a:lnTo>
                      <a:pt x="55" y="13"/>
                    </a:lnTo>
                    <a:lnTo>
                      <a:pt x="61" y="18"/>
                    </a:lnTo>
                    <a:lnTo>
                      <a:pt x="68" y="21"/>
                    </a:lnTo>
                    <a:lnTo>
                      <a:pt x="76" y="23"/>
                    </a:lnTo>
                    <a:lnTo>
                      <a:pt x="82" y="26"/>
                    </a:lnTo>
                    <a:lnTo>
                      <a:pt x="86" y="31"/>
                    </a:lnTo>
                    <a:lnTo>
                      <a:pt x="94" y="34"/>
                    </a:lnTo>
                    <a:lnTo>
                      <a:pt x="100" y="39"/>
                    </a:lnTo>
                    <a:lnTo>
                      <a:pt x="106" y="42"/>
                    </a:lnTo>
                    <a:lnTo>
                      <a:pt x="112" y="46"/>
                    </a:lnTo>
                    <a:lnTo>
                      <a:pt x="118" y="47"/>
                    </a:lnTo>
                    <a:lnTo>
                      <a:pt x="126" y="51"/>
                    </a:lnTo>
                    <a:lnTo>
                      <a:pt x="133" y="51"/>
                    </a:lnTo>
                    <a:lnTo>
                      <a:pt x="139" y="52"/>
                    </a:lnTo>
                    <a:lnTo>
                      <a:pt x="147" y="52"/>
                    </a:lnTo>
                    <a:lnTo>
                      <a:pt x="153" y="54"/>
                    </a:lnTo>
                    <a:lnTo>
                      <a:pt x="161" y="52"/>
                    </a:lnTo>
                    <a:lnTo>
                      <a:pt x="167" y="52"/>
                    </a:lnTo>
                    <a:lnTo>
                      <a:pt x="173" y="52"/>
                    </a:lnTo>
                    <a:lnTo>
                      <a:pt x="177" y="52"/>
                    </a:lnTo>
                    <a:lnTo>
                      <a:pt x="183" y="52"/>
                    </a:lnTo>
                    <a:lnTo>
                      <a:pt x="189" y="52"/>
                    </a:lnTo>
                    <a:lnTo>
                      <a:pt x="196" y="52"/>
                    </a:lnTo>
                    <a:lnTo>
                      <a:pt x="204" y="54"/>
                    </a:lnTo>
                    <a:lnTo>
                      <a:pt x="163" y="120"/>
                    </a:lnTo>
                    <a:lnTo>
                      <a:pt x="163" y="120"/>
                    </a:lnTo>
                    <a:lnTo>
                      <a:pt x="161" y="118"/>
                    </a:lnTo>
                    <a:lnTo>
                      <a:pt x="161" y="115"/>
                    </a:lnTo>
                    <a:lnTo>
                      <a:pt x="157" y="111"/>
                    </a:lnTo>
                    <a:lnTo>
                      <a:pt x="151" y="106"/>
                    </a:lnTo>
                    <a:lnTo>
                      <a:pt x="147" y="100"/>
                    </a:lnTo>
                    <a:lnTo>
                      <a:pt x="143" y="97"/>
                    </a:lnTo>
                    <a:lnTo>
                      <a:pt x="139" y="93"/>
                    </a:lnTo>
                    <a:lnTo>
                      <a:pt x="135" y="90"/>
                    </a:lnTo>
                    <a:lnTo>
                      <a:pt x="131" y="87"/>
                    </a:lnTo>
                    <a:lnTo>
                      <a:pt x="124" y="83"/>
                    </a:lnTo>
                    <a:lnTo>
                      <a:pt x="120" y="80"/>
                    </a:lnTo>
                    <a:lnTo>
                      <a:pt x="114" y="79"/>
                    </a:lnTo>
                    <a:lnTo>
                      <a:pt x="110" y="75"/>
                    </a:lnTo>
                    <a:lnTo>
                      <a:pt x="108" y="72"/>
                    </a:lnTo>
                    <a:lnTo>
                      <a:pt x="102" y="70"/>
                    </a:lnTo>
                    <a:lnTo>
                      <a:pt x="98" y="67"/>
                    </a:lnTo>
                    <a:lnTo>
                      <a:pt x="94" y="67"/>
                    </a:lnTo>
                    <a:lnTo>
                      <a:pt x="92" y="65"/>
                    </a:lnTo>
                    <a:lnTo>
                      <a:pt x="86" y="64"/>
                    </a:lnTo>
                    <a:lnTo>
                      <a:pt x="82" y="64"/>
                    </a:lnTo>
                    <a:lnTo>
                      <a:pt x="80" y="64"/>
                    </a:lnTo>
                    <a:lnTo>
                      <a:pt x="76" y="64"/>
                    </a:lnTo>
                    <a:lnTo>
                      <a:pt x="70" y="64"/>
                    </a:lnTo>
                    <a:lnTo>
                      <a:pt x="66" y="64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5"/>
                    </a:lnTo>
                    <a:lnTo>
                      <a:pt x="45" y="65"/>
                    </a:lnTo>
                    <a:lnTo>
                      <a:pt x="41" y="65"/>
                    </a:lnTo>
                    <a:lnTo>
                      <a:pt x="35" y="65"/>
                    </a:lnTo>
                    <a:lnTo>
                      <a:pt x="31" y="65"/>
                    </a:lnTo>
                    <a:lnTo>
                      <a:pt x="27" y="65"/>
                    </a:lnTo>
                    <a:lnTo>
                      <a:pt x="21" y="65"/>
                    </a:lnTo>
                    <a:lnTo>
                      <a:pt x="15" y="65"/>
                    </a:lnTo>
                    <a:lnTo>
                      <a:pt x="13" y="65"/>
                    </a:lnTo>
                    <a:lnTo>
                      <a:pt x="9" y="64"/>
                    </a:lnTo>
                    <a:lnTo>
                      <a:pt x="7" y="64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478" y="2203"/>
              <a:ext cx="1756" cy="1777"/>
              <a:chOff x="3478" y="2203"/>
              <a:chExt cx="1756" cy="1777"/>
            </a:xfrm>
          </p:grpSpPr>
          <p:sp>
            <p:nvSpPr>
              <p:cNvPr id="22" name="Freeform 39"/>
              <p:cNvSpPr>
                <a:spLocks/>
              </p:cNvSpPr>
              <p:nvPr/>
            </p:nvSpPr>
            <p:spPr bwMode="auto">
              <a:xfrm>
                <a:off x="4187" y="2203"/>
                <a:ext cx="972" cy="327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70" y="10"/>
                  </a:cxn>
                  <a:cxn ang="0">
                    <a:pos x="98" y="17"/>
                  </a:cxn>
                  <a:cxn ang="0">
                    <a:pos x="130" y="26"/>
                  </a:cxn>
                  <a:cxn ang="0">
                    <a:pos x="168" y="36"/>
                  </a:cxn>
                  <a:cxn ang="0">
                    <a:pos x="207" y="48"/>
                  </a:cxn>
                  <a:cxn ang="0">
                    <a:pos x="250" y="63"/>
                  </a:cxn>
                  <a:cxn ang="0">
                    <a:pos x="290" y="76"/>
                  </a:cxn>
                  <a:cxn ang="0">
                    <a:pos x="331" y="91"/>
                  </a:cxn>
                  <a:cxn ang="0">
                    <a:pos x="367" y="105"/>
                  </a:cxn>
                  <a:cxn ang="0">
                    <a:pos x="403" y="121"/>
                  </a:cxn>
                  <a:cxn ang="0">
                    <a:pos x="441" y="135"/>
                  </a:cxn>
                  <a:cxn ang="0">
                    <a:pos x="478" y="146"/>
                  </a:cxn>
                  <a:cxn ang="0">
                    <a:pos x="516" y="160"/>
                  </a:cxn>
                  <a:cxn ang="0">
                    <a:pos x="552" y="168"/>
                  </a:cxn>
                  <a:cxn ang="0">
                    <a:pos x="586" y="177"/>
                  </a:cxn>
                  <a:cxn ang="0">
                    <a:pos x="622" y="184"/>
                  </a:cxn>
                  <a:cxn ang="0">
                    <a:pos x="653" y="189"/>
                  </a:cxn>
                  <a:cxn ang="0">
                    <a:pos x="684" y="193"/>
                  </a:cxn>
                  <a:cxn ang="0">
                    <a:pos x="713" y="195"/>
                  </a:cxn>
                  <a:cxn ang="0">
                    <a:pos x="739" y="196"/>
                  </a:cxn>
                  <a:cxn ang="0">
                    <a:pos x="768" y="199"/>
                  </a:cxn>
                  <a:cxn ang="0">
                    <a:pos x="799" y="204"/>
                  </a:cxn>
                  <a:cxn ang="0">
                    <a:pos x="830" y="209"/>
                  </a:cxn>
                  <a:cxn ang="0">
                    <a:pos x="860" y="218"/>
                  </a:cxn>
                  <a:cxn ang="0">
                    <a:pos x="891" y="226"/>
                  </a:cxn>
                  <a:cxn ang="0">
                    <a:pos x="917" y="233"/>
                  </a:cxn>
                  <a:cxn ang="0">
                    <a:pos x="938" y="239"/>
                  </a:cxn>
                  <a:cxn ang="0">
                    <a:pos x="965" y="247"/>
                  </a:cxn>
                  <a:cxn ang="0">
                    <a:pos x="912" y="325"/>
                  </a:cxn>
                  <a:cxn ang="0">
                    <a:pos x="884" y="316"/>
                  </a:cxn>
                  <a:cxn ang="0">
                    <a:pos x="859" y="309"/>
                  </a:cxn>
                  <a:cxn ang="0">
                    <a:pos x="831" y="299"/>
                  </a:cxn>
                  <a:cxn ang="0">
                    <a:pos x="800" y="290"/>
                  </a:cxn>
                  <a:cxn ang="0">
                    <a:pos x="768" y="280"/>
                  </a:cxn>
                  <a:cxn ang="0">
                    <a:pos x="737" y="268"/>
                  </a:cxn>
                  <a:cxn ang="0">
                    <a:pos x="704" y="258"/>
                  </a:cxn>
                  <a:cxn ang="0">
                    <a:pos x="675" y="246"/>
                  </a:cxn>
                  <a:cxn ang="0">
                    <a:pos x="653" y="236"/>
                  </a:cxn>
                  <a:cxn ang="0">
                    <a:pos x="627" y="224"/>
                  </a:cxn>
                  <a:cxn ang="0">
                    <a:pos x="597" y="211"/>
                  </a:cxn>
                  <a:cxn ang="0">
                    <a:pos x="561" y="201"/>
                  </a:cxn>
                  <a:cxn ang="0">
                    <a:pos x="523" y="187"/>
                  </a:cxn>
                  <a:cxn ang="0">
                    <a:pos x="482" y="174"/>
                  </a:cxn>
                  <a:cxn ang="0">
                    <a:pos x="439" y="164"/>
                  </a:cxn>
                  <a:cxn ang="0">
                    <a:pos x="396" y="155"/>
                  </a:cxn>
                  <a:cxn ang="0">
                    <a:pos x="353" y="145"/>
                  </a:cxn>
                  <a:cxn ang="0">
                    <a:pos x="312" y="138"/>
                  </a:cxn>
                  <a:cxn ang="0">
                    <a:pos x="271" y="135"/>
                  </a:cxn>
                  <a:cxn ang="0">
                    <a:pos x="235" y="130"/>
                  </a:cxn>
                  <a:cxn ang="0">
                    <a:pos x="199" y="126"/>
                  </a:cxn>
                  <a:cxn ang="0">
                    <a:pos x="165" y="120"/>
                  </a:cxn>
                  <a:cxn ang="0">
                    <a:pos x="130" y="113"/>
                  </a:cxn>
                  <a:cxn ang="0">
                    <a:pos x="99" y="105"/>
                  </a:cxn>
                  <a:cxn ang="0">
                    <a:pos x="74" y="97"/>
                  </a:cxn>
                  <a:cxn ang="0">
                    <a:pos x="48" y="89"/>
                  </a:cxn>
                  <a:cxn ang="0">
                    <a:pos x="26" y="79"/>
                  </a:cxn>
                  <a:cxn ang="0">
                    <a:pos x="2" y="70"/>
                  </a:cxn>
                </a:cxnLst>
                <a:rect l="0" t="0" r="r" b="b"/>
                <a:pathLst>
                  <a:path w="972" h="327">
                    <a:moveTo>
                      <a:pt x="31" y="0"/>
                    </a:moveTo>
                    <a:lnTo>
                      <a:pt x="31" y="0"/>
                    </a:lnTo>
                    <a:lnTo>
                      <a:pt x="34" y="0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50" y="3"/>
                    </a:lnTo>
                    <a:lnTo>
                      <a:pt x="53" y="4"/>
                    </a:lnTo>
                    <a:lnTo>
                      <a:pt x="55" y="6"/>
                    </a:lnTo>
                    <a:lnTo>
                      <a:pt x="58" y="6"/>
                    </a:lnTo>
                    <a:lnTo>
                      <a:pt x="62" y="7"/>
                    </a:lnTo>
                    <a:lnTo>
                      <a:pt x="65" y="9"/>
                    </a:lnTo>
                    <a:lnTo>
                      <a:pt x="70" y="10"/>
                    </a:lnTo>
                    <a:lnTo>
                      <a:pt x="74" y="10"/>
                    </a:lnTo>
                    <a:lnTo>
                      <a:pt x="79" y="12"/>
                    </a:lnTo>
                    <a:lnTo>
                      <a:pt x="82" y="13"/>
                    </a:lnTo>
                    <a:lnTo>
                      <a:pt x="87" y="13"/>
                    </a:lnTo>
                    <a:lnTo>
                      <a:pt x="93" y="15"/>
                    </a:lnTo>
                    <a:lnTo>
                      <a:pt x="98" y="17"/>
                    </a:lnTo>
                    <a:lnTo>
                      <a:pt x="103" y="17"/>
                    </a:lnTo>
                    <a:lnTo>
                      <a:pt x="108" y="19"/>
                    </a:lnTo>
                    <a:lnTo>
                      <a:pt x="115" y="20"/>
                    </a:lnTo>
                    <a:lnTo>
                      <a:pt x="120" y="22"/>
                    </a:lnTo>
                    <a:lnTo>
                      <a:pt x="125" y="23"/>
                    </a:lnTo>
                    <a:lnTo>
                      <a:pt x="130" y="26"/>
                    </a:lnTo>
                    <a:lnTo>
                      <a:pt x="137" y="28"/>
                    </a:lnTo>
                    <a:lnTo>
                      <a:pt x="144" y="31"/>
                    </a:lnTo>
                    <a:lnTo>
                      <a:pt x="151" y="31"/>
                    </a:lnTo>
                    <a:lnTo>
                      <a:pt x="156" y="32"/>
                    </a:lnTo>
                    <a:lnTo>
                      <a:pt x="163" y="35"/>
                    </a:lnTo>
                    <a:lnTo>
                      <a:pt x="168" y="36"/>
                    </a:lnTo>
                    <a:lnTo>
                      <a:pt x="175" y="38"/>
                    </a:lnTo>
                    <a:lnTo>
                      <a:pt x="182" y="39"/>
                    </a:lnTo>
                    <a:lnTo>
                      <a:pt x="189" y="42"/>
                    </a:lnTo>
                    <a:lnTo>
                      <a:pt x="195" y="44"/>
                    </a:lnTo>
                    <a:lnTo>
                      <a:pt x="202" y="47"/>
                    </a:lnTo>
                    <a:lnTo>
                      <a:pt x="207" y="48"/>
                    </a:lnTo>
                    <a:lnTo>
                      <a:pt x="214" y="50"/>
                    </a:lnTo>
                    <a:lnTo>
                      <a:pt x="223" y="53"/>
                    </a:lnTo>
                    <a:lnTo>
                      <a:pt x="228" y="54"/>
                    </a:lnTo>
                    <a:lnTo>
                      <a:pt x="235" y="57"/>
                    </a:lnTo>
                    <a:lnTo>
                      <a:pt x="242" y="60"/>
                    </a:lnTo>
                    <a:lnTo>
                      <a:pt x="250" y="63"/>
                    </a:lnTo>
                    <a:lnTo>
                      <a:pt x="257" y="64"/>
                    </a:lnTo>
                    <a:lnTo>
                      <a:pt x="262" y="67"/>
                    </a:lnTo>
                    <a:lnTo>
                      <a:pt x="269" y="69"/>
                    </a:lnTo>
                    <a:lnTo>
                      <a:pt x="276" y="72"/>
                    </a:lnTo>
                    <a:lnTo>
                      <a:pt x="283" y="73"/>
                    </a:lnTo>
                    <a:lnTo>
                      <a:pt x="290" y="76"/>
                    </a:lnTo>
                    <a:lnTo>
                      <a:pt x="297" y="78"/>
                    </a:lnTo>
                    <a:lnTo>
                      <a:pt x="303" y="80"/>
                    </a:lnTo>
                    <a:lnTo>
                      <a:pt x="310" y="83"/>
                    </a:lnTo>
                    <a:lnTo>
                      <a:pt x="315" y="85"/>
                    </a:lnTo>
                    <a:lnTo>
                      <a:pt x="324" y="89"/>
                    </a:lnTo>
                    <a:lnTo>
                      <a:pt x="331" y="91"/>
                    </a:lnTo>
                    <a:lnTo>
                      <a:pt x="336" y="94"/>
                    </a:lnTo>
                    <a:lnTo>
                      <a:pt x="343" y="97"/>
                    </a:lnTo>
                    <a:lnTo>
                      <a:pt x="348" y="98"/>
                    </a:lnTo>
                    <a:lnTo>
                      <a:pt x="355" y="101"/>
                    </a:lnTo>
                    <a:lnTo>
                      <a:pt x="360" y="104"/>
                    </a:lnTo>
                    <a:lnTo>
                      <a:pt x="367" y="105"/>
                    </a:lnTo>
                    <a:lnTo>
                      <a:pt x="372" y="108"/>
                    </a:lnTo>
                    <a:lnTo>
                      <a:pt x="379" y="111"/>
                    </a:lnTo>
                    <a:lnTo>
                      <a:pt x="384" y="113"/>
                    </a:lnTo>
                    <a:lnTo>
                      <a:pt x="391" y="116"/>
                    </a:lnTo>
                    <a:lnTo>
                      <a:pt x="396" y="117"/>
                    </a:lnTo>
                    <a:lnTo>
                      <a:pt x="403" y="121"/>
                    </a:lnTo>
                    <a:lnTo>
                      <a:pt x="408" y="123"/>
                    </a:lnTo>
                    <a:lnTo>
                      <a:pt x="415" y="126"/>
                    </a:lnTo>
                    <a:lnTo>
                      <a:pt x="422" y="127"/>
                    </a:lnTo>
                    <a:lnTo>
                      <a:pt x="427" y="130"/>
                    </a:lnTo>
                    <a:lnTo>
                      <a:pt x="434" y="132"/>
                    </a:lnTo>
                    <a:lnTo>
                      <a:pt x="441" y="135"/>
                    </a:lnTo>
                    <a:lnTo>
                      <a:pt x="447" y="136"/>
                    </a:lnTo>
                    <a:lnTo>
                      <a:pt x="453" y="139"/>
                    </a:lnTo>
                    <a:lnTo>
                      <a:pt x="459" y="141"/>
                    </a:lnTo>
                    <a:lnTo>
                      <a:pt x="465" y="142"/>
                    </a:lnTo>
                    <a:lnTo>
                      <a:pt x="471" y="145"/>
                    </a:lnTo>
                    <a:lnTo>
                      <a:pt x="478" y="146"/>
                    </a:lnTo>
                    <a:lnTo>
                      <a:pt x="483" y="149"/>
                    </a:lnTo>
                    <a:lnTo>
                      <a:pt x="490" y="151"/>
                    </a:lnTo>
                    <a:lnTo>
                      <a:pt x="495" y="152"/>
                    </a:lnTo>
                    <a:lnTo>
                      <a:pt x="502" y="155"/>
                    </a:lnTo>
                    <a:lnTo>
                      <a:pt x="507" y="157"/>
                    </a:lnTo>
                    <a:lnTo>
                      <a:pt x="516" y="160"/>
                    </a:lnTo>
                    <a:lnTo>
                      <a:pt x="519" y="160"/>
                    </a:lnTo>
                    <a:lnTo>
                      <a:pt x="528" y="162"/>
                    </a:lnTo>
                    <a:lnTo>
                      <a:pt x="533" y="164"/>
                    </a:lnTo>
                    <a:lnTo>
                      <a:pt x="538" y="165"/>
                    </a:lnTo>
                    <a:lnTo>
                      <a:pt x="545" y="167"/>
                    </a:lnTo>
                    <a:lnTo>
                      <a:pt x="552" y="168"/>
                    </a:lnTo>
                    <a:lnTo>
                      <a:pt x="557" y="170"/>
                    </a:lnTo>
                    <a:lnTo>
                      <a:pt x="562" y="171"/>
                    </a:lnTo>
                    <a:lnTo>
                      <a:pt x="569" y="173"/>
                    </a:lnTo>
                    <a:lnTo>
                      <a:pt x="574" y="174"/>
                    </a:lnTo>
                    <a:lnTo>
                      <a:pt x="581" y="174"/>
                    </a:lnTo>
                    <a:lnTo>
                      <a:pt x="586" y="177"/>
                    </a:lnTo>
                    <a:lnTo>
                      <a:pt x="593" y="179"/>
                    </a:lnTo>
                    <a:lnTo>
                      <a:pt x="598" y="179"/>
                    </a:lnTo>
                    <a:lnTo>
                      <a:pt x="603" y="182"/>
                    </a:lnTo>
                    <a:lnTo>
                      <a:pt x="610" y="182"/>
                    </a:lnTo>
                    <a:lnTo>
                      <a:pt x="615" y="183"/>
                    </a:lnTo>
                    <a:lnTo>
                      <a:pt x="622" y="184"/>
                    </a:lnTo>
                    <a:lnTo>
                      <a:pt x="627" y="184"/>
                    </a:lnTo>
                    <a:lnTo>
                      <a:pt x="631" y="186"/>
                    </a:lnTo>
                    <a:lnTo>
                      <a:pt x="638" y="187"/>
                    </a:lnTo>
                    <a:lnTo>
                      <a:pt x="643" y="189"/>
                    </a:lnTo>
                    <a:lnTo>
                      <a:pt x="648" y="189"/>
                    </a:lnTo>
                    <a:lnTo>
                      <a:pt x="653" y="189"/>
                    </a:lnTo>
                    <a:lnTo>
                      <a:pt x="660" y="190"/>
                    </a:lnTo>
                    <a:lnTo>
                      <a:pt x="665" y="190"/>
                    </a:lnTo>
                    <a:lnTo>
                      <a:pt x="670" y="192"/>
                    </a:lnTo>
                    <a:lnTo>
                      <a:pt x="674" y="192"/>
                    </a:lnTo>
                    <a:lnTo>
                      <a:pt x="679" y="192"/>
                    </a:lnTo>
                    <a:lnTo>
                      <a:pt x="684" y="193"/>
                    </a:lnTo>
                    <a:lnTo>
                      <a:pt x="687" y="193"/>
                    </a:lnTo>
                    <a:lnTo>
                      <a:pt x="692" y="193"/>
                    </a:lnTo>
                    <a:lnTo>
                      <a:pt x="699" y="193"/>
                    </a:lnTo>
                    <a:lnTo>
                      <a:pt x="704" y="195"/>
                    </a:lnTo>
                    <a:lnTo>
                      <a:pt x="708" y="195"/>
                    </a:lnTo>
                    <a:lnTo>
                      <a:pt x="713" y="195"/>
                    </a:lnTo>
                    <a:lnTo>
                      <a:pt x="716" y="195"/>
                    </a:lnTo>
                    <a:lnTo>
                      <a:pt x="722" y="196"/>
                    </a:lnTo>
                    <a:lnTo>
                      <a:pt x="725" y="196"/>
                    </a:lnTo>
                    <a:lnTo>
                      <a:pt x="730" y="196"/>
                    </a:lnTo>
                    <a:lnTo>
                      <a:pt x="734" y="196"/>
                    </a:lnTo>
                    <a:lnTo>
                      <a:pt x="739" y="196"/>
                    </a:lnTo>
                    <a:lnTo>
                      <a:pt x="742" y="196"/>
                    </a:lnTo>
                    <a:lnTo>
                      <a:pt x="747" y="196"/>
                    </a:lnTo>
                    <a:lnTo>
                      <a:pt x="752" y="196"/>
                    </a:lnTo>
                    <a:lnTo>
                      <a:pt x="758" y="198"/>
                    </a:lnTo>
                    <a:lnTo>
                      <a:pt x="763" y="198"/>
                    </a:lnTo>
                    <a:lnTo>
                      <a:pt x="768" y="199"/>
                    </a:lnTo>
                    <a:lnTo>
                      <a:pt x="773" y="199"/>
                    </a:lnTo>
                    <a:lnTo>
                      <a:pt x="778" y="201"/>
                    </a:lnTo>
                    <a:lnTo>
                      <a:pt x="783" y="201"/>
                    </a:lnTo>
                    <a:lnTo>
                      <a:pt x="788" y="202"/>
                    </a:lnTo>
                    <a:lnTo>
                      <a:pt x="794" y="202"/>
                    </a:lnTo>
                    <a:lnTo>
                      <a:pt x="799" y="204"/>
                    </a:lnTo>
                    <a:lnTo>
                      <a:pt x="804" y="204"/>
                    </a:lnTo>
                    <a:lnTo>
                      <a:pt x="811" y="205"/>
                    </a:lnTo>
                    <a:lnTo>
                      <a:pt x="814" y="206"/>
                    </a:lnTo>
                    <a:lnTo>
                      <a:pt x="819" y="208"/>
                    </a:lnTo>
                    <a:lnTo>
                      <a:pt x="824" y="208"/>
                    </a:lnTo>
                    <a:lnTo>
                      <a:pt x="830" y="209"/>
                    </a:lnTo>
                    <a:lnTo>
                      <a:pt x="835" y="211"/>
                    </a:lnTo>
                    <a:lnTo>
                      <a:pt x="842" y="211"/>
                    </a:lnTo>
                    <a:lnTo>
                      <a:pt x="845" y="214"/>
                    </a:lnTo>
                    <a:lnTo>
                      <a:pt x="850" y="214"/>
                    </a:lnTo>
                    <a:lnTo>
                      <a:pt x="855" y="215"/>
                    </a:lnTo>
                    <a:lnTo>
                      <a:pt x="860" y="218"/>
                    </a:lnTo>
                    <a:lnTo>
                      <a:pt x="866" y="218"/>
                    </a:lnTo>
                    <a:lnTo>
                      <a:pt x="871" y="220"/>
                    </a:lnTo>
                    <a:lnTo>
                      <a:pt x="876" y="221"/>
                    </a:lnTo>
                    <a:lnTo>
                      <a:pt x="881" y="223"/>
                    </a:lnTo>
                    <a:lnTo>
                      <a:pt x="886" y="224"/>
                    </a:lnTo>
                    <a:lnTo>
                      <a:pt x="891" y="226"/>
                    </a:lnTo>
                    <a:lnTo>
                      <a:pt x="895" y="226"/>
                    </a:lnTo>
                    <a:lnTo>
                      <a:pt x="900" y="227"/>
                    </a:lnTo>
                    <a:lnTo>
                      <a:pt x="903" y="228"/>
                    </a:lnTo>
                    <a:lnTo>
                      <a:pt x="907" y="230"/>
                    </a:lnTo>
                    <a:lnTo>
                      <a:pt x="912" y="230"/>
                    </a:lnTo>
                    <a:lnTo>
                      <a:pt x="917" y="233"/>
                    </a:lnTo>
                    <a:lnTo>
                      <a:pt x="920" y="233"/>
                    </a:lnTo>
                    <a:lnTo>
                      <a:pt x="924" y="234"/>
                    </a:lnTo>
                    <a:lnTo>
                      <a:pt x="927" y="236"/>
                    </a:lnTo>
                    <a:lnTo>
                      <a:pt x="931" y="237"/>
                    </a:lnTo>
                    <a:lnTo>
                      <a:pt x="936" y="237"/>
                    </a:lnTo>
                    <a:lnTo>
                      <a:pt x="938" y="239"/>
                    </a:lnTo>
                    <a:lnTo>
                      <a:pt x="941" y="240"/>
                    </a:lnTo>
                    <a:lnTo>
                      <a:pt x="944" y="240"/>
                    </a:lnTo>
                    <a:lnTo>
                      <a:pt x="951" y="243"/>
                    </a:lnTo>
                    <a:lnTo>
                      <a:pt x="956" y="245"/>
                    </a:lnTo>
                    <a:lnTo>
                      <a:pt x="962" y="247"/>
                    </a:lnTo>
                    <a:lnTo>
                      <a:pt x="965" y="247"/>
                    </a:lnTo>
                    <a:lnTo>
                      <a:pt x="970" y="250"/>
                    </a:lnTo>
                    <a:lnTo>
                      <a:pt x="972" y="250"/>
                    </a:lnTo>
                    <a:lnTo>
                      <a:pt x="919" y="327"/>
                    </a:lnTo>
                    <a:lnTo>
                      <a:pt x="917" y="325"/>
                    </a:lnTo>
                    <a:lnTo>
                      <a:pt x="915" y="325"/>
                    </a:lnTo>
                    <a:lnTo>
                      <a:pt x="912" y="325"/>
                    </a:lnTo>
                    <a:lnTo>
                      <a:pt x="908" y="324"/>
                    </a:lnTo>
                    <a:lnTo>
                      <a:pt x="905" y="322"/>
                    </a:lnTo>
                    <a:lnTo>
                      <a:pt x="900" y="321"/>
                    </a:lnTo>
                    <a:lnTo>
                      <a:pt x="893" y="319"/>
                    </a:lnTo>
                    <a:lnTo>
                      <a:pt x="888" y="318"/>
                    </a:lnTo>
                    <a:lnTo>
                      <a:pt x="884" y="316"/>
                    </a:lnTo>
                    <a:lnTo>
                      <a:pt x="881" y="315"/>
                    </a:lnTo>
                    <a:lnTo>
                      <a:pt x="876" y="313"/>
                    </a:lnTo>
                    <a:lnTo>
                      <a:pt x="872" y="313"/>
                    </a:lnTo>
                    <a:lnTo>
                      <a:pt x="867" y="312"/>
                    </a:lnTo>
                    <a:lnTo>
                      <a:pt x="864" y="309"/>
                    </a:lnTo>
                    <a:lnTo>
                      <a:pt x="859" y="309"/>
                    </a:lnTo>
                    <a:lnTo>
                      <a:pt x="855" y="308"/>
                    </a:lnTo>
                    <a:lnTo>
                      <a:pt x="850" y="306"/>
                    </a:lnTo>
                    <a:lnTo>
                      <a:pt x="847" y="303"/>
                    </a:lnTo>
                    <a:lnTo>
                      <a:pt x="842" y="303"/>
                    </a:lnTo>
                    <a:lnTo>
                      <a:pt x="836" y="300"/>
                    </a:lnTo>
                    <a:lnTo>
                      <a:pt x="831" y="299"/>
                    </a:lnTo>
                    <a:lnTo>
                      <a:pt x="826" y="299"/>
                    </a:lnTo>
                    <a:lnTo>
                      <a:pt x="823" y="296"/>
                    </a:lnTo>
                    <a:lnTo>
                      <a:pt x="818" y="296"/>
                    </a:lnTo>
                    <a:lnTo>
                      <a:pt x="812" y="293"/>
                    </a:lnTo>
                    <a:lnTo>
                      <a:pt x="807" y="291"/>
                    </a:lnTo>
                    <a:lnTo>
                      <a:pt x="800" y="290"/>
                    </a:lnTo>
                    <a:lnTo>
                      <a:pt x="795" y="289"/>
                    </a:lnTo>
                    <a:lnTo>
                      <a:pt x="790" y="287"/>
                    </a:lnTo>
                    <a:lnTo>
                      <a:pt x="785" y="284"/>
                    </a:lnTo>
                    <a:lnTo>
                      <a:pt x="780" y="283"/>
                    </a:lnTo>
                    <a:lnTo>
                      <a:pt x="775" y="281"/>
                    </a:lnTo>
                    <a:lnTo>
                      <a:pt x="768" y="280"/>
                    </a:lnTo>
                    <a:lnTo>
                      <a:pt x="763" y="277"/>
                    </a:lnTo>
                    <a:lnTo>
                      <a:pt x="758" y="277"/>
                    </a:lnTo>
                    <a:lnTo>
                      <a:pt x="752" y="274"/>
                    </a:lnTo>
                    <a:lnTo>
                      <a:pt x="747" y="271"/>
                    </a:lnTo>
                    <a:lnTo>
                      <a:pt x="742" y="269"/>
                    </a:lnTo>
                    <a:lnTo>
                      <a:pt x="737" y="268"/>
                    </a:lnTo>
                    <a:lnTo>
                      <a:pt x="732" y="267"/>
                    </a:lnTo>
                    <a:lnTo>
                      <a:pt x="727" y="265"/>
                    </a:lnTo>
                    <a:lnTo>
                      <a:pt x="722" y="262"/>
                    </a:lnTo>
                    <a:lnTo>
                      <a:pt x="715" y="261"/>
                    </a:lnTo>
                    <a:lnTo>
                      <a:pt x="710" y="259"/>
                    </a:lnTo>
                    <a:lnTo>
                      <a:pt x="704" y="258"/>
                    </a:lnTo>
                    <a:lnTo>
                      <a:pt x="699" y="255"/>
                    </a:lnTo>
                    <a:lnTo>
                      <a:pt x="696" y="253"/>
                    </a:lnTo>
                    <a:lnTo>
                      <a:pt x="691" y="252"/>
                    </a:lnTo>
                    <a:lnTo>
                      <a:pt x="686" y="250"/>
                    </a:lnTo>
                    <a:lnTo>
                      <a:pt x="680" y="247"/>
                    </a:lnTo>
                    <a:lnTo>
                      <a:pt x="675" y="246"/>
                    </a:lnTo>
                    <a:lnTo>
                      <a:pt x="674" y="245"/>
                    </a:lnTo>
                    <a:lnTo>
                      <a:pt x="668" y="242"/>
                    </a:lnTo>
                    <a:lnTo>
                      <a:pt x="665" y="240"/>
                    </a:lnTo>
                    <a:lnTo>
                      <a:pt x="662" y="239"/>
                    </a:lnTo>
                    <a:lnTo>
                      <a:pt x="656" y="237"/>
                    </a:lnTo>
                    <a:lnTo>
                      <a:pt x="653" y="236"/>
                    </a:lnTo>
                    <a:lnTo>
                      <a:pt x="650" y="233"/>
                    </a:lnTo>
                    <a:lnTo>
                      <a:pt x="644" y="231"/>
                    </a:lnTo>
                    <a:lnTo>
                      <a:pt x="639" y="230"/>
                    </a:lnTo>
                    <a:lnTo>
                      <a:pt x="636" y="228"/>
                    </a:lnTo>
                    <a:lnTo>
                      <a:pt x="631" y="226"/>
                    </a:lnTo>
                    <a:lnTo>
                      <a:pt x="627" y="224"/>
                    </a:lnTo>
                    <a:lnTo>
                      <a:pt x="622" y="223"/>
                    </a:lnTo>
                    <a:lnTo>
                      <a:pt x="617" y="221"/>
                    </a:lnTo>
                    <a:lnTo>
                      <a:pt x="610" y="218"/>
                    </a:lnTo>
                    <a:lnTo>
                      <a:pt x="605" y="217"/>
                    </a:lnTo>
                    <a:lnTo>
                      <a:pt x="602" y="214"/>
                    </a:lnTo>
                    <a:lnTo>
                      <a:pt x="597" y="211"/>
                    </a:lnTo>
                    <a:lnTo>
                      <a:pt x="590" y="209"/>
                    </a:lnTo>
                    <a:lnTo>
                      <a:pt x="585" y="208"/>
                    </a:lnTo>
                    <a:lnTo>
                      <a:pt x="579" y="206"/>
                    </a:lnTo>
                    <a:lnTo>
                      <a:pt x="573" y="204"/>
                    </a:lnTo>
                    <a:lnTo>
                      <a:pt x="567" y="202"/>
                    </a:lnTo>
                    <a:lnTo>
                      <a:pt x="561" y="201"/>
                    </a:lnTo>
                    <a:lnTo>
                      <a:pt x="554" y="198"/>
                    </a:lnTo>
                    <a:lnTo>
                      <a:pt x="547" y="196"/>
                    </a:lnTo>
                    <a:lnTo>
                      <a:pt x="542" y="193"/>
                    </a:lnTo>
                    <a:lnTo>
                      <a:pt x="535" y="192"/>
                    </a:lnTo>
                    <a:lnTo>
                      <a:pt x="528" y="190"/>
                    </a:lnTo>
                    <a:lnTo>
                      <a:pt x="523" y="187"/>
                    </a:lnTo>
                    <a:lnTo>
                      <a:pt x="516" y="184"/>
                    </a:lnTo>
                    <a:lnTo>
                      <a:pt x="507" y="183"/>
                    </a:lnTo>
                    <a:lnTo>
                      <a:pt x="502" y="182"/>
                    </a:lnTo>
                    <a:lnTo>
                      <a:pt x="494" y="179"/>
                    </a:lnTo>
                    <a:lnTo>
                      <a:pt x="489" y="177"/>
                    </a:lnTo>
                    <a:lnTo>
                      <a:pt x="482" y="174"/>
                    </a:lnTo>
                    <a:lnTo>
                      <a:pt x="477" y="174"/>
                    </a:lnTo>
                    <a:lnTo>
                      <a:pt x="468" y="171"/>
                    </a:lnTo>
                    <a:lnTo>
                      <a:pt x="459" y="170"/>
                    </a:lnTo>
                    <a:lnTo>
                      <a:pt x="454" y="167"/>
                    </a:lnTo>
                    <a:lnTo>
                      <a:pt x="447" y="167"/>
                    </a:lnTo>
                    <a:lnTo>
                      <a:pt x="439" y="164"/>
                    </a:lnTo>
                    <a:lnTo>
                      <a:pt x="432" y="162"/>
                    </a:lnTo>
                    <a:lnTo>
                      <a:pt x="425" y="160"/>
                    </a:lnTo>
                    <a:lnTo>
                      <a:pt x="418" y="160"/>
                    </a:lnTo>
                    <a:lnTo>
                      <a:pt x="411" y="158"/>
                    </a:lnTo>
                    <a:lnTo>
                      <a:pt x="403" y="155"/>
                    </a:lnTo>
                    <a:lnTo>
                      <a:pt x="396" y="155"/>
                    </a:lnTo>
                    <a:lnTo>
                      <a:pt x="389" y="152"/>
                    </a:lnTo>
                    <a:lnTo>
                      <a:pt x="382" y="152"/>
                    </a:lnTo>
                    <a:lnTo>
                      <a:pt x="375" y="151"/>
                    </a:lnTo>
                    <a:lnTo>
                      <a:pt x="369" y="148"/>
                    </a:lnTo>
                    <a:lnTo>
                      <a:pt x="362" y="146"/>
                    </a:lnTo>
                    <a:lnTo>
                      <a:pt x="353" y="145"/>
                    </a:lnTo>
                    <a:lnTo>
                      <a:pt x="346" y="143"/>
                    </a:lnTo>
                    <a:lnTo>
                      <a:pt x="339" y="142"/>
                    </a:lnTo>
                    <a:lnTo>
                      <a:pt x="333" y="142"/>
                    </a:lnTo>
                    <a:lnTo>
                      <a:pt x="324" y="141"/>
                    </a:lnTo>
                    <a:lnTo>
                      <a:pt x="319" y="139"/>
                    </a:lnTo>
                    <a:lnTo>
                      <a:pt x="312" y="138"/>
                    </a:lnTo>
                    <a:lnTo>
                      <a:pt x="305" y="138"/>
                    </a:lnTo>
                    <a:lnTo>
                      <a:pt x="298" y="136"/>
                    </a:lnTo>
                    <a:lnTo>
                      <a:pt x="291" y="136"/>
                    </a:lnTo>
                    <a:lnTo>
                      <a:pt x="285" y="135"/>
                    </a:lnTo>
                    <a:lnTo>
                      <a:pt x="278" y="135"/>
                    </a:lnTo>
                    <a:lnTo>
                      <a:pt x="271" y="135"/>
                    </a:lnTo>
                    <a:lnTo>
                      <a:pt x="267" y="133"/>
                    </a:lnTo>
                    <a:lnTo>
                      <a:pt x="259" y="133"/>
                    </a:lnTo>
                    <a:lnTo>
                      <a:pt x="254" y="133"/>
                    </a:lnTo>
                    <a:lnTo>
                      <a:pt x="247" y="132"/>
                    </a:lnTo>
                    <a:lnTo>
                      <a:pt x="242" y="132"/>
                    </a:lnTo>
                    <a:lnTo>
                      <a:pt x="235" y="130"/>
                    </a:lnTo>
                    <a:lnTo>
                      <a:pt x="228" y="130"/>
                    </a:lnTo>
                    <a:lnTo>
                      <a:pt x="223" y="130"/>
                    </a:lnTo>
                    <a:lnTo>
                      <a:pt x="216" y="129"/>
                    </a:lnTo>
                    <a:lnTo>
                      <a:pt x="209" y="129"/>
                    </a:lnTo>
                    <a:lnTo>
                      <a:pt x="204" y="127"/>
                    </a:lnTo>
                    <a:lnTo>
                      <a:pt x="199" y="126"/>
                    </a:lnTo>
                    <a:lnTo>
                      <a:pt x="194" y="126"/>
                    </a:lnTo>
                    <a:lnTo>
                      <a:pt x="187" y="124"/>
                    </a:lnTo>
                    <a:lnTo>
                      <a:pt x="182" y="123"/>
                    </a:lnTo>
                    <a:lnTo>
                      <a:pt x="175" y="123"/>
                    </a:lnTo>
                    <a:lnTo>
                      <a:pt x="168" y="123"/>
                    </a:lnTo>
                    <a:lnTo>
                      <a:pt x="165" y="120"/>
                    </a:lnTo>
                    <a:lnTo>
                      <a:pt x="159" y="120"/>
                    </a:lnTo>
                    <a:lnTo>
                      <a:pt x="153" y="117"/>
                    </a:lnTo>
                    <a:lnTo>
                      <a:pt x="147" y="116"/>
                    </a:lnTo>
                    <a:lnTo>
                      <a:pt x="142" y="114"/>
                    </a:lnTo>
                    <a:lnTo>
                      <a:pt x="135" y="113"/>
                    </a:lnTo>
                    <a:lnTo>
                      <a:pt x="130" y="113"/>
                    </a:lnTo>
                    <a:lnTo>
                      <a:pt x="125" y="111"/>
                    </a:lnTo>
                    <a:lnTo>
                      <a:pt x="120" y="110"/>
                    </a:lnTo>
                    <a:lnTo>
                      <a:pt x="117" y="108"/>
                    </a:lnTo>
                    <a:lnTo>
                      <a:pt x="110" y="107"/>
                    </a:lnTo>
                    <a:lnTo>
                      <a:pt x="105" y="105"/>
                    </a:lnTo>
                    <a:lnTo>
                      <a:pt x="99" y="105"/>
                    </a:lnTo>
                    <a:lnTo>
                      <a:pt x="96" y="104"/>
                    </a:lnTo>
                    <a:lnTo>
                      <a:pt x="91" y="102"/>
                    </a:lnTo>
                    <a:lnTo>
                      <a:pt x="86" y="101"/>
                    </a:lnTo>
                    <a:lnTo>
                      <a:pt x="82" y="99"/>
                    </a:lnTo>
                    <a:lnTo>
                      <a:pt x="77" y="98"/>
                    </a:lnTo>
                    <a:lnTo>
                      <a:pt x="74" y="97"/>
                    </a:lnTo>
                    <a:lnTo>
                      <a:pt x="69" y="95"/>
                    </a:lnTo>
                    <a:lnTo>
                      <a:pt x="63" y="94"/>
                    </a:lnTo>
                    <a:lnTo>
                      <a:pt x="60" y="92"/>
                    </a:lnTo>
                    <a:lnTo>
                      <a:pt x="57" y="91"/>
                    </a:lnTo>
                    <a:lnTo>
                      <a:pt x="53" y="89"/>
                    </a:lnTo>
                    <a:lnTo>
                      <a:pt x="48" y="89"/>
                    </a:lnTo>
                    <a:lnTo>
                      <a:pt x="45" y="88"/>
                    </a:lnTo>
                    <a:lnTo>
                      <a:pt x="41" y="85"/>
                    </a:lnTo>
                    <a:lnTo>
                      <a:pt x="39" y="83"/>
                    </a:lnTo>
                    <a:lnTo>
                      <a:pt x="34" y="83"/>
                    </a:lnTo>
                    <a:lnTo>
                      <a:pt x="31" y="82"/>
                    </a:lnTo>
                    <a:lnTo>
                      <a:pt x="26" y="79"/>
                    </a:lnTo>
                    <a:lnTo>
                      <a:pt x="21" y="79"/>
                    </a:lnTo>
                    <a:lnTo>
                      <a:pt x="16" y="76"/>
                    </a:lnTo>
                    <a:lnTo>
                      <a:pt x="12" y="75"/>
                    </a:lnTo>
                    <a:lnTo>
                      <a:pt x="7" y="73"/>
                    </a:lnTo>
                    <a:lnTo>
                      <a:pt x="5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3" name="Freeform 40"/>
              <p:cNvSpPr>
                <a:spLocks/>
              </p:cNvSpPr>
              <p:nvPr/>
            </p:nvSpPr>
            <p:spPr bwMode="auto">
              <a:xfrm>
                <a:off x="3478" y="2213"/>
                <a:ext cx="682" cy="1268"/>
              </a:xfrm>
              <a:custGeom>
                <a:avLst/>
                <a:gdLst/>
                <a:ahLst/>
                <a:cxnLst>
                  <a:cxn ang="0">
                    <a:pos x="601" y="9"/>
                  </a:cxn>
                  <a:cxn ang="0">
                    <a:pos x="589" y="31"/>
                  </a:cxn>
                  <a:cxn ang="0">
                    <a:pos x="575" y="62"/>
                  </a:cxn>
                  <a:cxn ang="0">
                    <a:pos x="557" y="101"/>
                  </a:cxn>
                  <a:cxn ang="0">
                    <a:pos x="539" y="147"/>
                  </a:cxn>
                  <a:cxn ang="0">
                    <a:pos x="517" y="194"/>
                  </a:cxn>
                  <a:cxn ang="0">
                    <a:pos x="497" y="243"/>
                  </a:cxn>
                  <a:cxn ang="0">
                    <a:pos x="478" y="289"/>
                  </a:cxn>
                  <a:cxn ang="0">
                    <a:pos x="461" y="333"/>
                  </a:cxn>
                  <a:cxn ang="0">
                    <a:pos x="447" y="371"/>
                  </a:cxn>
                  <a:cxn ang="0">
                    <a:pos x="437" y="403"/>
                  </a:cxn>
                  <a:cxn ang="0">
                    <a:pos x="423" y="443"/>
                  </a:cxn>
                  <a:cxn ang="0">
                    <a:pos x="402" y="490"/>
                  </a:cxn>
                  <a:cxn ang="0">
                    <a:pos x="380" y="542"/>
                  </a:cxn>
                  <a:cxn ang="0">
                    <a:pos x="353" y="599"/>
                  </a:cxn>
                  <a:cxn ang="0">
                    <a:pos x="325" y="659"/>
                  </a:cxn>
                  <a:cxn ang="0">
                    <a:pos x="293" y="720"/>
                  </a:cxn>
                  <a:cxn ang="0">
                    <a:pos x="262" y="778"/>
                  </a:cxn>
                  <a:cxn ang="0">
                    <a:pos x="231" y="834"/>
                  </a:cxn>
                  <a:cxn ang="0">
                    <a:pos x="202" y="884"/>
                  </a:cxn>
                  <a:cxn ang="0">
                    <a:pos x="174" y="926"/>
                  </a:cxn>
                  <a:cxn ang="0">
                    <a:pos x="149" y="963"/>
                  </a:cxn>
                  <a:cxn ang="0">
                    <a:pos x="125" y="1001"/>
                  </a:cxn>
                  <a:cxn ang="0">
                    <a:pos x="101" y="1040"/>
                  </a:cxn>
                  <a:cxn ang="0">
                    <a:pos x="78" y="1079"/>
                  </a:cxn>
                  <a:cxn ang="0">
                    <a:pos x="60" y="1115"/>
                  </a:cxn>
                  <a:cxn ang="0">
                    <a:pos x="42" y="1147"/>
                  </a:cxn>
                  <a:cxn ang="0">
                    <a:pos x="27" y="1177"/>
                  </a:cxn>
                  <a:cxn ang="0">
                    <a:pos x="15" y="1200"/>
                  </a:cxn>
                  <a:cxn ang="0">
                    <a:pos x="3" y="1221"/>
                  </a:cxn>
                  <a:cxn ang="0">
                    <a:pos x="92" y="1268"/>
                  </a:cxn>
                  <a:cxn ang="0">
                    <a:pos x="99" y="1253"/>
                  </a:cxn>
                  <a:cxn ang="0">
                    <a:pos x="111" y="1231"/>
                  </a:cxn>
                  <a:cxn ang="0">
                    <a:pos x="125" y="1203"/>
                  </a:cxn>
                  <a:cxn ang="0">
                    <a:pos x="142" y="1169"/>
                  </a:cxn>
                  <a:cxn ang="0">
                    <a:pos x="159" y="1131"/>
                  </a:cxn>
                  <a:cxn ang="0">
                    <a:pos x="179" y="1090"/>
                  </a:cxn>
                  <a:cxn ang="0">
                    <a:pos x="198" y="1048"/>
                  </a:cxn>
                  <a:cxn ang="0">
                    <a:pos x="214" y="1007"/>
                  </a:cxn>
                  <a:cxn ang="0">
                    <a:pos x="227" y="966"/>
                  </a:cxn>
                  <a:cxn ang="0">
                    <a:pos x="238" y="931"/>
                  </a:cxn>
                  <a:cxn ang="0">
                    <a:pos x="248" y="888"/>
                  </a:cxn>
                  <a:cxn ang="0">
                    <a:pos x="267" y="840"/>
                  </a:cxn>
                  <a:cxn ang="0">
                    <a:pos x="291" y="784"/>
                  </a:cxn>
                  <a:cxn ang="0">
                    <a:pos x="317" y="724"/>
                  </a:cxn>
                  <a:cxn ang="0">
                    <a:pos x="347" y="662"/>
                  </a:cxn>
                  <a:cxn ang="0">
                    <a:pos x="378" y="601"/>
                  </a:cxn>
                  <a:cxn ang="0">
                    <a:pos x="409" y="542"/>
                  </a:cxn>
                  <a:cxn ang="0">
                    <a:pos x="440" y="490"/>
                  </a:cxn>
                  <a:cxn ang="0">
                    <a:pos x="466" y="446"/>
                  </a:cxn>
                  <a:cxn ang="0">
                    <a:pos x="488" y="410"/>
                  </a:cxn>
                  <a:cxn ang="0">
                    <a:pos x="507" y="388"/>
                  </a:cxn>
                  <a:cxn ang="0">
                    <a:pos x="526" y="361"/>
                  </a:cxn>
                  <a:cxn ang="0">
                    <a:pos x="546" y="321"/>
                  </a:cxn>
                  <a:cxn ang="0">
                    <a:pos x="569" y="277"/>
                  </a:cxn>
                  <a:cxn ang="0">
                    <a:pos x="591" y="227"/>
                  </a:cxn>
                  <a:cxn ang="0">
                    <a:pos x="613" y="179"/>
                  </a:cxn>
                  <a:cxn ang="0">
                    <a:pos x="634" y="131"/>
                  </a:cxn>
                  <a:cxn ang="0">
                    <a:pos x="651" y="88"/>
                  </a:cxn>
                  <a:cxn ang="0">
                    <a:pos x="665" y="53"/>
                  </a:cxn>
                  <a:cxn ang="0">
                    <a:pos x="675" y="28"/>
                  </a:cxn>
                  <a:cxn ang="0">
                    <a:pos x="682" y="13"/>
                  </a:cxn>
                </a:cxnLst>
                <a:rect l="0" t="0" r="r" b="b"/>
                <a:pathLst>
                  <a:path w="682" h="1268">
                    <a:moveTo>
                      <a:pt x="606" y="0"/>
                    </a:moveTo>
                    <a:lnTo>
                      <a:pt x="605" y="0"/>
                    </a:lnTo>
                    <a:lnTo>
                      <a:pt x="603" y="3"/>
                    </a:lnTo>
                    <a:lnTo>
                      <a:pt x="603" y="5"/>
                    </a:lnTo>
                    <a:lnTo>
                      <a:pt x="601" y="7"/>
                    </a:lnTo>
                    <a:lnTo>
                      <a:pt x="601" y="9"/>
                    </a:lnTo>
                    <a:lnTo>
                      <a:pt x="599" y="12"/>
                    </a:lnTo>
                    <a:lnTo>
                      <a:pt x="598" y="16"/>
                    </a:lnTo>
                    <a:lnTo>
                      <a:pt x="594" y="19"/>
                    </a:lnTo>
                    <a:lnTo>
                      <a:pt x="594" y="22"/>
                    </a:lnTo>
                    <a:lnTo>
                      <a:pt x="591" y="26"/>
                    </a:lnTo>
                    <a:lnTo>
                      <a:pt x="589" y="31"/>
                    </a:lnTo>
                    <a:lnTo>
                      <a:pt x="587" y="35"/>
                    </a:lnTo>
                    <a:lnTo>
                      <a:pt x="586" y="40"/>
                    </a:lnTo>
                    <a:lnTo>
                      <a:pt x="584" y="47"/>
                    </a:lnTo>
                    <a:lnTo>
                      <a:pt x="581" y="50"/>
                    </a:lnTo>
                    <a:lnTo>
                      <a:pt x="577" y="56"/>
                    </a:lnTo>
                    <a:lnTo>
                      <a:pt x="575" y="62"/>
                    </a:lnTo>
                    <a:lnTo>
                      <a:pt x="572" y="69"/>
                    </a:lnTo>
                    <a:lnTo>
                      <a:pt x="570" y="73"/>
                    </a:lnTo>
                    <a:lnTo>
                      <a:pt x="567" y="81"/>
                    </a:lnTo>
                    <a:lnTo>
                      <a:pt x="563" y="87"/>
                    </a:lnTo>
                    <a:lnTo>
                      <a:pt x="562" y="95"/>
                    </a:lnTo>
                    <a:lnTo>
                      <a:pt x="557" y="101"/>
                    </a:lnTo>
                    <a:lnTo>
                      <a:pt x="555" y="109"/>
                    </a:lnTo>
                    <a:lnTo>
                      <a:pt x="551" y="116"/>
                    </a:lnTo>
                    <a:lnTo>
                      <a:pt x="548" y="123"/>
                    </a:lnTo>
                    <a:lnTo>
                      <a:pt x="545" y="131"/>
                    </a:lnTo>
                    <a:lnTo>
                      <a:pt x="543" y="139"/>
                    </a:lnTo>
                    <a:lnTo>
                      <a:pt x="539" y="147"/>
                    </a:lnTo>
                    <a:lnTo>
                      <a:pt x="534" y="154"/>
                    </a:lnTo>
                    <a:lnTo>
                      <a:pt x="533" y="161"/>
                    </a:lnTo>
                    <a:lnTo>
                      <a:pt x="529" y="172"/>
                    </a:lnTo>
                    <a:lnTo>
                      <a:pt x="524" y="179"/>
                    </a:lnTo>
                    <a:lnTo>
                      <a:pt x="521" y="186"/>
                    </a:lnTo>
                    <a:lnTo>
                      <a:pt x="517" y="194"/>
                    </a:lnTo>
                    <a:lnTo>
                      <a:pt x="514" y="201"/>
                    </a:lnTo>
                    <a:lnTo>
                      <a:pt x="509" y="211"/>
                    </a:lnTo>
                    <a:lnTo>
                      <a:pt x="507" y="220"/>
                    </a:lnTo>
                    <a:lnTo>
                      <a:pt x="503" y="227"/>
                    </a:lnTo>
                    <a:lnTo>
                      <a:pt x="500" y="235"/>
                    </a:lnTo>
                    <a:lnTo>
                      <a:pt x="497" y="243"/>
                    </a:lnTo>
                    <a:lnTo>
                      <a:pt x="493" y="252"/>
                    </a:lnTo>
                    <a:lnTo>
                      <a:pt x="488" y="259"/>
                    </a:lnTo>
                    <a:lnTo>
                      <a:pt x="486" y="267"/>
                    </a:lnTo>
                    <a:lnTo>
                      <a:pt x="483" y="274"/>
                    </a:lnTo>
                    <a:lnTo>
                      <a:pt x="481" y="283"/>
                    </a:lnTo>
                    <a:lnTo>
                      <a:pt x="478" y="289"/>
                    </a:lnTo>
                    <a:lnTo>
                      <a:pt x="474" y="299"/>
                    </a:lnTo>
                    <a:lnTo>
                      <a:pt x="471" y="305"/>
                    </a:lnTo>
                    <a:lnTo>
                      <a:pt x="469" y="312"/>
                    </a:lnTo>
                    <a:lnTo>
                      <a:pt x="466" y="320"/>
                    </a:lnTo>
                    <a:lnTo>
                      <a:pt x="464" y="325"/>
                    </a:lnTo>
                    <a:lnTo>
                      <a:pt x="461" y="333"/>
                    </a:lnTo>
                    <a:lnTo>
                      <a:pt x="459" y="340"/>
                    </a:lnTo>
                    <a:lnTo>
                      <a:pt x="455" y="347"/>
                    </a:lnTo>
                    <a:lnTo>
                      <a:pt x="452" y="353"/>
                    </a:lnTo>
                    <a:lnTo>
                      <a:pt x="450" y="361"/>
                    </a:lnTo>
                    <a:lnTo>
                      <a:pt x="449" y="365"/>
                    </a:lnTo>
                    <a:lnTo>
                      <a:pt x="447" y="371"/>
                    </a:lnTo>
                    <a:lnTo>
                      <a:pt x="445" y="377"/>
                    </a:lnTo>
                    <a:lnTo>
                      <a:pt x="445" y="381"/>
                    </a:lnTo>
                    <a:lnTo>
                      <a:pt x="443" y="388"/>
                    </a:lnTo>
                    <a:lnTo>
                      <a:pt x="440" y="393"/>
                    </a:lnTo>
                    <a:lnTo>
                      <a:pt x="440" y="399"/>
                    </a:lnTo>
                    <a:lnTo>
                      <a:pt x="437" y="403"/>
                    </a:lnTo>
                    <a:lnTo>
                      <a:pt x="437" y="410"/>
                    </a:lnTo>
                    <a:lnTo>
                      <a:pt x="433" y="415"/>
                    </a:lnTo>
                    <a:lnTo>
                      <a:pt x="431" y="422"/>
                    </a:lnTo>
                    <a:lnTo>
                      <a:pt x="428" y="428"/>
                    </a:lnTo>
                    <a:lnTo>
                      <a:pt x="426" y="435"/>
                    </a:lnTo>
                    <a:lnTo>
                      <a:pt x="423" y="443"/>
                    </a:lnTo>
                    <a:lnTo>
                      <a:pt x="419" y="448"/>
                    </a:lnTo>
                    <a:lnTo>
                      <a:pt x="418" y="457"/>
                    </a:lnTo>
                    <a:lnTo>
                      <a:pt x="414" y="465"/>
                    </a:lnTo>
                    <a:lnTo>
                      <a:pt x="411" y="472"/>
                    </a:lnTo>
                    <a:lnTo>
                      <a:pt x="406" y="479"/>
                    </a:lnTo>
                    <a:lnTo>
                      <a:pt x="402" y="490"/>
                    </a:lnTo>
                    <a:lnTo>
                      <a:pt x="401" y="498"/>
                    </a:lnTo>
                    <a:lnTo>
                      <a:pt x="397" y="506"/>
                    </a:lnTo>
                    <a:lnTo>
                      <a:pt x="392" y="516"/>
                    </a:lnTo>
                    <a:lnTo>
                      <a:pt x="389" y="523"/>
                    </a:lnTo>
                    <a:lnTo>
                      <a:pt x="383" y="533"/>
                    </a:lnTo>
                    <a:lnTo>
                      <a:pt x="380" y="542"/>
                    </a:lnTo>
                    <a:lnTo>
                      <a:pt x="375" y="553"/>
                    </a:lnTo>
                    <a:lnTo>
                      <a:pt x="371" y="561"/>
                    </a:lnTo>
                    <a:lnTo>
                      <a:pt x="368" y="572"/>
                    </a:lnTo>
                    <a:lnTo>
                      <a:pt x="363" y="580"/>
                    </a:lnTo>
                    <a:lnTo>
                      <a:pt x="358" y="589"/>
                    </a:lnTo>
                    <a:lnTo>
                      <a:pt x="353" y="599"/>
                    </a:lnTo>
                    <a:lnTo>
                      <a:pt x="349" y="611"/>
                    </a:lnTo>
                    <a:lnTo>
                      <a:pt x="344" y="620"/>
                    </a:lnTo>
                    <a:lnTo>
                      <a:pt x="339" y="630"/>
                    </a:lnTo>
                    <a:lnTo>
                      <a:pt x="334" y="640"/>
                    </a:lnTo>
                    <a:lnTo>
                      <a:pt x="329" y="651"/>
                    </a:lnTo>
                    <a:lnTo>
                      <a:pt x="325" y="659"/>
                    </a:lnTo>
                    <a:lnTo>
                      <a:pt x="320" y="670"/>
                    </a:lnTo>
                    <a:lnTo>
                      <a:pt x="315" y="680"/>
                    </a:lnTo>
                    <a:lnTo>
                      <a:pt x="310" y="689"/>
                    </a:lnTo>
                    <a:lnTo>
                      <a:pt x="303" y="699"/>
                    </a:lnTo>
                    <a:lnTo>
                      <a:pt x="299" y="711"/>
                    </a:lnTo>
                    <a:lnTo>
                      <a:pt x="293" y="720"/>
                    </a:lnTo>
                    <a:lnTo>
                      <a:pt x="289" y="730"/>
                    </a:lnTo>
                    <a:lnTo>
                      <a:pt x="282" y="740"/>
                    </a:lnTo>
                    <a:lnTo>
                      <a:pt x="277" y="749"/>
                    </a:lnTo>
                    <a:lnTo>
                      <a:pt x="272" y="758"/>
                    </a:lnTo>
                    <a:lnTo>
                      <a:pt x="267" y="768"/>
                    </a:lnTo>
                    <a:lnTo>
                      <a:pt x="262" y="778"/>
                    </a:lnTo>
                    <a:lnTo>
                      <a:pt x="257" y="787"/>
                    </a:lnTo>
                    <a:lnTo>
                      <a:pt x="251" y="797"/>
                    </a:lnTo>
                    <a:lnTo>
                      <a:pt x="246" y="807"/>
                    </a:lnTo>
                    <a:lnTo>
                      <a:pt x="243" y="816"/>
                    </a:lnTo>
                    <a:lnTo>
                      <a:pt x="238" y="825"/>
                    </a:lnTo>
                    <a:lnTo>
                      <a:pt x="231" y="834"/>
                    </a:lnTo>
                    <a:lnTo>
                      <a:pt x="226" y="843"/>
                    </a:lnTo>
                    <a:lnTo>
                      <a:pt x="222" y="850"/>
                    </a:lnTo>
                    <a:lnTo>
                      <a:pt x="217" y="857"/>
                    </a:lnTo>
                    <a:lnTo>
                      <a:pt x="212" y="868"/>
                    </a:lnTo>
                    <a:lnTo>
                      <a:pt x="207" y="875"/>
                    </a:lnTo>
                    <a:lnTo>
                      <a:pt x="202" y="884"/>
                    </a:lnTo>
                    <a:lnTo>
                      <a:pt x="198" y="891"/>
                    </a:lnTo>
                    <a:lnTo>
                      <a:pt x="191" y="897"/>
                    </a:lnTo>
                    <a:lnTo>
                      <a:pt x="188" y="906"/>
                    </a:lnTo>
                    <a:lnTo>
                      <a:pt x="183" y="912"/>
                    </a:lnTo>
                    <a:lnTo>
                      <a:pt x="179" y="919"/>
                    </a:lnTo>
                    <a:lnTo>
                      <a:pt x="174" y="926"/>
                    </a:lnTo>
                    <a:lnTo>
                      <a:pt x="171" y="933"/>
                    </a:lnTo>
                    <a:lnTo>
                      <a:pt x="166" y="938"/>
                    </a:lnTo>
                    <a:lnTo>
                      <a:pt x="162" y="945"/>
                    </a:lnTo>
                    <a:lnTo>
                      <a:pt x="157" y="950"/>
                    </a:lnTo>
                    <a:lnTo>
                      <a:pt x="154" y="957"/>
                    </a:lnTo>
                    <a:lnTo>
                      <a:pt x="149" y="963"/>
                    </a:lnTo>
                    <a:lnTo>
                      <a:pt x="145" y="970"/>
                    </a:lnTo>
                    <a:lnTo>
                      <a:pt x="140" y="976"/>
                    </a:lnTo>
                    <a:lnTo>
                      <a:pt x="137" y="982"/>
                    </a:lnTo>
                    <a:lnTo>
                      <a:pt x="133" y="989"/>
                    </a:lnTo>
                    <a:lnTo>
                      <a:pt x="128" y="997"/>
                    </a:lnTo>
                    <a:lnTo>
                      <a:pt x="125" y="1001"/>
                    </a:lnTo>
                    <a:lnTo>
                      <a:pt x="120" y="1008"/>
                    </a:lnTo>
                    <a:lnTo>
                      <a:pt x="116" y="1014"/>
                    </a:lnTo>
                    <a:lnTo>
                      <a:pt x="113" y="1021"/>
                    </a:lnTo>
                    <a:lnTo>
                      <a:pt x="109" y="1027"/>
                    </a:lnTo>
                    <a:lnTo>
                      <a:pt x="106" y="1035"/>
                    </a:lnTo>
                    <a:lnTo>
                      <a:pt x="101" y="1040"/>
                    </a:lnTo>
                    <a:lnTo>
                      <a:pt x="97" y="1046"/>
                    </a:lnTo>
                    <a:lnTo>
                      <a:pt x="94" y="1054"/>
                    </a:lnTo>
                    <a:lnTo>
                      <a:pt x="90" y="1060"/>
                    </a:lnTo>
                    <a:lnTo>
                      <a:pt x="85" y="1065"/>
                    </a:lnTo>
                    <a:lnTo>
                      <a:pt x="82" y="1071"/>
                    </a:lnTo>
                    <a:lnTo>
                      <a:pt x="78" y="1079"/>
                    </a:lnTo>
                    <a:lnTo>
                      <a:pt x="77" y="1084"/>
                    </a:lnTo>
                    <a:lnTo>
                      <a:pt x="72" y="1090"/>
                    </a:lnTo>
                    <a:lnTo>
                      <a:pt x="68" y="1096"/>
                    </a:lnTo>
                    <a:lnTo>
                      <a:pt x="66" y="1103"/>
                    </a:lnTo>
                    <a:lnTo>
                      <a:pt x="63" y="1109"/>
                    </a:lnTo>
                    <a:lnTo>
                      <a:pt x="60" y="1115"/>
                    </a:lnTo>
                    <a:lnTo>
                      <a:pt x="56" y="1121"/>
                    </a:lnTo>
                    <a:lnTo>
                      <a:pt x="54" y="1125"/>
                    </a:lnTo>
                    <a:lnTo>
                      <a:pt x="51" y="1133"/>
                    </a:lnTo>
                    <a:lnTo>
                      <a:pt x="46" y="1136"/>
                    </a:lnTo>
                    <a:lnTo>
                      <a:pt x="44" y="1143"/>
                    </a:lnTo>
                    <a:lnTo>
                      <a:pt x="42" y="1147"/>
                    </a:lnTo>
                    <a:lnTo>
                      <a:pt x="39" y="1153"/>
                    </a:lnTo>
                    <a:lnTo>
                      <a:pt x="36" y="1158"/>
                    </a:lnTo>
                    <a:lnTo>
                      <a:pt x="34" y="1162"/>
                    </a:lnTo>
                    <a:lnTo>
                      <a:pt x="32" y="1166"/>
                    </a:lnTo>
                    <a:lnTo>
                      <a:pt x="29" y="1172"/>
                    </a:lnTo>
                    <a:lnTo>
                      <a:pt x="27" y="1177"/>
                    </a:lnTo>
                    <a:lnTo>
                      <a:pt x="24" y="1181"/>
                    </a:lnTo>
                    <a:lnTo>
                      <a:pt x="22" y="1186"/>
                    </a:lnTo>
                    <a:lnTo>
                      <a:pt x="20" y="1190"/>
                    </a:lnTo>
                    <a:lnTo>
                      <a:pt x="18" y="1193"/>
                    </a:lnTo>
                    <a:lnTo>
                      <a:pt x="17" y="1197"/>
                    </a:lnTo>
                    <a:lnTo>
                      <a:pt x="15" y="1200"/>
                    </a:lnTo>
                    <a:lnTo>
                      <a:pt x="12" y="1205"/>
                    </a:lnTo>
                    <a:lnTo>
                      <a:pt x="12" y="1208"/>
                    </a:lnTo>
                    <a:lnTo>
                      <a:pt x="10" y="1210"/>
                    </a:lnTo>
                    <a:lnTo>
                      <a:pt x="8" y="1213"/>
                    </a:lnTo>
                    <a:lnTo>
                      <a:pt x="6" y="1216"/>
                    </a:lnTo>
                    <a:lnTo>
                      <a:pt x="3" y="1221"/>
                    </a:lnTo>
                    <a:lnTo>
                      <a:pt x="3" y="1227"/>
                    </a:lnTo>
                    <a:lnTo>
                      <a:pt x="0" y="1228"/>
                    </a:lnTo>
                    <a:lnTo>
                      <a:pt x="0" y="1231"/>
                    </a:lnTo>
                    <a:lnTo>
                      <a:pt x="0" y="1232"/>
                    </a:lnTo>
                    <a:lnTo>
                      <a:pt x="0" y="1234"/>
                    </a:lnTo>
                    <a:lnTo>
                      <a:pt x="92" y="1268"/>
                    </a:lnTo>
                    <a:lnTo>
                      <a:pt x="92" y="1268"/>
                    </a:lnTo>
                    <a:lnTo>
                      <a:pt x="92" y="1265"/>
                    </a:lnTo>
                    <a:lnTo>
                      <a:pt x="94" y="1260"/>
                    </a:lnTo>
                    <a:lnTo>
                      <a:pt x="97" y="1257"/>
                    </a:lnTo>
                    <a:lnTo>
                      <a:pt x="97" y="1254"/>
                    </a:lnTo>
                    <a:lnTo>
                      <a:pt x="99" y="1253"/>
                    </a:lnTo>
                    <a:lnTo>
                      <a:pt x="101" y="1249"/>
                    </a:lnTo>
                    <a:lnTo>
                      <a:pt x="101" y="1246"/>
                    </a:lnTo>
                    <a:lnTo>
                      <a:pt x="104" y="1243"/>
                    </a:lnTo>
                    <a:lnTo>
                      <a:pt x="106" y="1238"/>
                    </a:lnTo>
                    <a:lnTo>
                      <a:pt x="108" y="1235"/>
                    </a:lnTo>
                    <a:lnTo>
                      <a:pt x="111" y="1231"/>
                    </a:lnTo>
                    <a:lnTo>
                      <a:pt x="111" y="1227"/>
                    </a:lnTo>
                    <a:lnTo>
                      <a:pt x="114" y="1222"/>
                    </a:lnTo>
                    <a:lnTo>
                      <a:pt x="116" y="1218"/>
                    </a:lnTo>
                    <a:lnTo>
                      <a:pt x="120" y="1213"/>
                    </a:lnTo>
                    <a:lnTo>
                      <a:pt x="121" y="1209"/>
                    </a:lnTo>
                    <a:lnTo>
                      <a:pt x="125" y="1203"/>
                    </a:lnTo>
                    <a:lnTo>
                      <a:pt x="126" y="1197"/>
                    </a:lnTo>
                    <a:lnTo>
                      <a:pt x="131" y="1193"/>
                    </a:lnTo>
                    <a:lnTo>
                      <a:pt x="133" y="1187"/>
                    </a:lnTo>
                    <a:lnTo>
                      <a:pt x="135" y="1181"/>
                    </a:lnTo>
                    <a:lnTo>
                      <a:pt x="138" y="1175"/>
                    </a:lnTo>
                    <a:lnTo>
                      <a:pt x="142" y="1169"/>
                    </a:lnTo>
                    <a:lnTo>
                      <a:pt x="145" y="1164"/>
                    </a:lnTo>
                    <a:lnTo>
                      <a:pt x="147" y="1158"/>
                    </a:lnTo>
                    <a:lnTo>
                      <a:pt x="150" y="1150"/>
                    </a:lnTo>
                    <a:lnTo>
                      <a:pt x="154" y="1146"/>
                    </a:lnTo>
                    <a:lnTo>
                      <a:pt x="157" y="1137"/>
                    </a:lnTo>
                    <a:lnTo>
                      <a:pt x="159" y="1131"/>
                    </a:lnTo>
                    <a:lnTo>
                      <a:pt x="164" y="1124"/>
                    </a:lnTo>
                    <a:lnTo>
                      <a:pt x="167" y="1117"/>
                    </a:lnTo>
                    <a:lnTo>
                      <a:pt x="169" y="1111"/>
                    </a:lnTo>
                    <a:lnTo>
                      <a:pt x="173" y="1103"/>
                    </a:lnTo>
                    <a:lnTo>
                      <a:pt x="176" y="1096"/>
                    </a:lnTo>
                    <a:lnTo>
                      <a:pt x="179" y="1090"/>
                    </a:lnTo>
                    <a:lnTo>
                      <a:pt x="181" y="1083"/>
                    </a:lnTo>
                    <a:lnTo>
                      <a:pt x="185" y="1074"/>
                    </a:lnTo>
                    <a:lnTo>
                      <a:pt x="188" y="1068"/>
                    </a:lnTo>
                    <a:lnTo>
                      <a:pt x="191" y="1062"/>
                    </a:lnTo>
                    <a:lnTo>
                      <a:pt x="193" y="1055"/>
                    </a:lnTo>
                    <a:lnTo>
                      <a:pt x="198" y="1048"/>
                    </a:lnTo>
                    <a:lnTo>
                      <a:pt x="200" y="1040"/>
                    </a:lnTo>
                    <a:lnTo>
                      <a:pt x="203" y="1033"/>
                    </a:lnTo>
                    <a:lnTo>
                      <a:pt x="205" y="1027"/>
                    </a:lnTo>
                    <a:lnTo>
                      <a:pt x="209" y="1020"/>
                    </a:lnTo>
                    <a:lnTo>
                      <a:pt x="210" y="1013"/>
                    </a:lnTo>
                    <a:lnTo>
                      <a:pt x="214" y="1007"/>
                    </a:lnTo>
                    <a:lnTo>
                      <a:pt x="215" y="999"/>
                    </a:lnTo>
                    <a:lnTo>
                      <a:pt x="217" y="992"/>
                    </a:lnTo>
                    <a:lnTo>
                      <a:pt x="221" y="986"/>
                    </a:lnTo>
                    <a:lnTo>
                      <a:pt x="224" y="979"/>
                    </a:lnTo>
                    <a:lnTo>
                      <a:pt x="226" y="972"/>
                    </a:lnTo>
                    <a:lnTo>
                      <a:pt x="227" y="966"/>
                    </a:lnTo>
                    <a:lnTo>
                      <a:pt x="229" y="960"/>
                    </a:lnTo>
                    <a:lnTo>
                      <a:pt x="231" y="954"/>
                    </a:lnTo>
                    <a:lnTo>
                      <a:pt x="234" y="947"/>
                    </a:lnTo>
                    <a:lnTo>
                      <a:pt x="236" y="941"/>
                    </a:lnTo>
                    <a:lnTo>
                      <a:pt x="238" y="935"/>
                    </a:lnTo>
                    <a:lnTo>
                      <a:pt x="238" y="931"/>
                    </a:lnTo>
                    <a:lnTo>
                      <a:pt x="239" y="923"/>
                    </a:lnTo>
                    <a:lnTo>
                      <a:pt x="241" y="917"/>
                    </a:lnTo>
                    <a:lnTo>
                      <a:pt x="243" y="910"/>
                    </a:lnTo>
                    <a:lnTo>
                      <a:pt x="245" y="904"/>
                    </a:lnTo>
                    <a:lnTo>
                      <a:pt x="246" y="897"/>
                    </a:lnTo>
                    <a:lnTo>
                      <a:pt x="248" y="888"/>
                    </a:lnTo>
                    <a:lnTo>
                      <a:pt x="251" y="881"/>
                    </a:lnTo>
                    <a:lnTo>
                      <a:pt x="255" y="873"/>
                    </a:lnTo>
                    <a:lnTo>
                      <a:pt x="257" y="865"/>
                    </a:lnTo>
                    <a:lnTo>
                      <a:pt x="260" y="857"/>
                    </a:lnTo>
                    <a:lnTo>
                      <a:pt x="263" y="847"/>
                    </a:lnTo>
                    <a:lnTo>
                      <a:pt x="267" y="840"/>
                    </a:lnTo>
                    <a:lnTo>
                      <a:pt x="272" y="831"/>
                    </a:lnTo>
                    <a:lnTo>
                      <a:pt x="274" y="821"/>
                    </a:lnTo>
                    <a:lnTo>
                      <a:pt x="279" y="812"/>
                    </a:lnTo>
                    <a:lnTo>
                      <a:pt x="282" y="803"/>
                    </a:lnTo>
                    <a:lnTo>
                      <a:pt x="286" y="793"/>
                    </a:lnTo>
                    <a:lnTo>
                      <a:pt x="291" y="784"/>
                    </a:lnTo>
                    <a:lnTo>
                      <a:pt x="294" y="774"/>
                    </a:lnTo>
                    <a:lnTo>
                      <a:pt x="299" y="764"/>
                    </a:lnTo>
                    <a:lnTo>
                      <a:pt x="303" y="755"/>
                    </a:lnTo>
                    <a:lnTo>
                      <a:pt x="308" y="744"/>
                    </a:lnTo>
                    <a:lnTo>
                      <a:pt x="311" y="734"/>
                    </a:lnTo>
                    <a:lnTo>
                      <a:pt x="317" y="724"/>
                    </a:lnTo>
                    <a:lnTo>
                      <a:pt x="322" y="714"/>
                    </a:lnTo>
                    <a:lnTo>
                      <a:pt x="327" y="703"/>
                    </a:lnTo>
                    <a:lnTo>
                      <a:pt x="332" y="692"/>
                    </a:lnTo>
                    <a:lnTo>
                      <a:pt x="337" y="683"/>
                    </a:lnTo>
                    <a:lnTo>
                      <a:pt x="342" y="673"/>
                    </a:lnTo>
                    <a:lnTo>
                      <a:pt x="347" y="662"/>
                    </a:lnTo>
                    <a:lnTo>
                      <a:pt x="353" y="652"/>
                    </a:lnTo>
                    <a:lnTo>
                      <a:pt x="359" y="642"/>
                    </a:lnTo>
                    <a:lnTo>
                      <a:pt x="363" y="630"/>
                    </a:lnTo>
                    <a:lnTo>
                      <a:pt x="368" y="621"/>
                    </a:lnTo>
                    <a:lnTo>
                      <a:pt x="371" y="611"/>
                    </a:lnTo>
                    <a:lnTo>
                      <a:pt x="378" y="601"/>
                    </a:lnTo>
                    <a:lnTo>
                      <a:pt x="383" y="591"/>
                    </a:lnTo>
                    <a:lnTo>
                      <a:pt x="389" y="582"/>
                    </a:lnTo>
                    <a:lnTo>
                      <a:pt x="394" y="572"/>
                    </a:lnTo>
                    <a:lnTo>
                      <a:pt x="399" y="561"/>
                    </a:lnTo>
                    <a:lnTo>
                      <a:pt x="404" y="553"/>
                    </a:lnTo>
                    <a:lnTo>
                      <a:pt x="409" y="542"/>
                    </a:lnTo>
                    <a:lnTo>
                      <a:pt x="414" y="533"/>
                    </a:lnTo>
                    <a:lnTo>
                      <a:pt x="419" y="525"/>
                    </a:lnTo>
                    <a:lnTo>
                      <a:pt x="425" y="516"/>
                    </a:lnTo>
                    <a:lnTo>
                      <a:pt x="430" y="507"/>
                    </a:lnTo>
                    <a:lnTo>
                      <a:pt x="433" y="498"/>
                    </a:lnTo>
                    <a:lnTo>
                      <a:pt x="440" y="490"/>
                    </a:lnTo>
                    <a:lnTo>
                      <a:pt x="443" y="481"/>
                    </a:lnTo>
                    <a:lnTo>
                      <a:pt x="449" y="473"/>
                    </a:lnTo>
                    <a:lnTo>
                      <a:pt x="452" y="466"/>
                    </a:lnTo>
                    <a:lnTo>
                      <a:pt x="457" y="460"/>
                    </a:lnTo>
                    <a:lnTo>
                      <a:pt x="461" y="451"/>
                    </a:lnTo>
                    <a:lnTo>
                      <a:pt x="466" y="446"/>
                    </a:lnTo>
                    <a:lnTo>
                      <a:pt x="469" y="440"/>
                    </a:lnTo>
                    <a:lnTo>
                      <a:pt x="474" y="432"/>
                    </a:lnTo>
                    <a:lnTo>
                      <a:pt x="478" y="428"/>
                    </a:lnTo>
                    <a:lnTo>
                      <a:pt x="481" y="421"/>
                    </a:lnTo>
                    <a:lnTo>
                      <a:pt x="485" y="416"/>
                    </a:lnTo>
                    <a:lnTo>
                      <a:pt x="488" y="410"/>
                    </a:lnTo>
                    <a:lnTo>
                      <a:pt x="491" y="406"/>
                    </a:lnTo>
                    <a:lnTo>
                      <a:pt x="495" y="403"/>
                    </a:lnTo>
                    <a:lnTo>
                      <a:pt x="498" y="399"/>
                    </a:lnTo>
                    <a:lnTo>
                      <a:pt x="502" y="396"/>
                    </a:lnTo>
                    <a:lnTo>
                      <a:pt x="505" y="391"/>
                    </a:lnTo>
                    <a:lnTo>
                      <a:pt x="507" y="388"/>
                    </a:lnTo>
                    <a:lnTo>
                      <a:pt x="509" y="384"/>
                    </a:lnTo>
                    <a:lnTo>
                      <a:pt x="512" y="380"/>
                    </a:lnTo>
                    <a:lnTo>
                      <a:pt x="515" y="375"/>
                    </a:lnTo>
                    <a:lnTo>
                      <a:pt x="517" y="369"/>
                    </a:lnTo>
                    <a:lnTo>
                      <a:pt x="522" y="365"/>
                    </a:lnTo>
                    <a:lnTo>
                      <a:pt x="526" y="361"/>
                    </a:lnTo>
                    <a:lnTo>
                      <a:pt x="529" y="353"/>
                    </a:lnTo>
                    <a:lnTo>
                      <a:pt x="533" y="347"/>
                    </a:lnTo>
                    <a:lnTo>
                      <a:pt x="534" y="340"/>
                    </a:lnTo>
                    <a:lnTo>
                      <a:pt x="539" y="336"/>
                    </a:lnTo>
                    <a:lnTo>
                      <a:pt x="543" y="328"/>
                    </a:lnTo>
                    <a:lnTo>
                      <a:pt x="546" y="321"/>
                    </a:lnTo>
                    <a:lnTo>
                      <a:pt x="550" y="314"/>
                    </a:lnTo>
                    <a:lnTo>
                      <a:pt x="553" y="308"/>
                    </a:lnTo>
                    <a:lnTo>
                      <a:pt x="557" y="299"/>
                    </a:lnTo>
                    <a:lnTo>
                      <a:pt x="562" y="292"/>
                    </a:lnTo>
                    <a:lnTo>
                      <a:pt x="565" y="284"/>
                    </a:lnTo>
                    <a:lnTo>
                      <a:pt x="569" y="277"/>
                    </a:lnTo>
                    <a:lnTo>
                      <a:pt x="572" y="268"/>
                    </a:lnTo>
                    <a:lnTo>
                      <a:pt x="575" y="259"/>
                    </a:lnTo>
                    <a:lnTo>
                      <a:pt x="579" y="252"/>
                    </a:lnTo>
                    <a:lnTo>
                      <a:pt x="582" y="245"/>
                    </a:lnTo>
                    <a:lnTo>
                      <a:pt x="586" y="236"/>
                    </a:lnTo>
                    <a:lnTo>
                      <a:pt x="591" y="227"/>
                    </a:lnTo>
                    <a:lnTo>
                      <a:pt x="594" y="220"/>
                    </a:lnTo>
                    <a:lnTo>
                      <a:pt x="598" y="211"/>
                    </a:lnTo>
                    <a:lnTo>
                      <a:pt x="603" y="204"/>
                    </a:lnTo>
                    <a:lnTo>
                      <a:pt x="606" y="195"/>
                    </a:lnTo>
                    <a:lnTo>
                      <a:pt x="610" y="186"/>
                    </a:lnTo>
                    <a:lnTo>
                      <a:pt x="613" y="179"/>
                    </a:lnTo>
                    <a:lnTo>
                      <a:pt x="617" y="172"/>
                    </a:lnTo>
                    <a:lnTo>
                      <a:pt x="620" y="161"/>
                    </a:lnTo>
                    <a:lnTo>
                      <a:pt x="623" y="154"/>
                    </a:lnTo>
                    <a:lnTo>
                      <a:pt x="625" y="147"/>
                    </a:lnTo>
                    <a:lnTo>
                      <a:pt x="629" y="139"/>
                    </a:lnTo>
                    <a:lnTo>
                      <a:pt x="634" y="131"/>
                    </a:lnTo>
                    <a:lnTo>
                      <a:pt x="637" y="123"/>
                    </a:lnTo>
                    <a:lnTo>
                      <a:pt x="641" y="116"/>
                    </a:lnTo>
                    <a:lnTo>
                      <a:pt x="642" y="109"/>
                    </a:lnTo>
                    <a:lnTo>
                      <a:pt x="646" y="101"/>
                    </a:lnTo>
                    <a:lnTo>
                      <a:pt x="647" y="94"/>
                    </a:lnTo>
                    <a:lnTo>
                      <a:pt x="651" y="88"/>
                    </a:lnTo>
                    <a:lnTo>
                      <a:pt x="654" y="82"/>
                    </a:lnTo>
                    <a:lnTo>
                      <a:pt x="656" y="75"/>
                    </a:lnTo>
                    <a:lnTo>
                      <a:pt x="658" y="69"/>
                    </a:lnTo>
                    <a:lnTo>
                      <a:pt x="661" y="63"/>
                    </a:lnTo>
                    <a:lnTo>
                      <a:pt x="663" y="57"/>
                    </a:lnTo>
                    <a:lnTo>
                      <a:pt x="665" y="53"/>
                    </a:lnTo>
                    <a:lnTo>
                      <a:pt x="666" y="47"/>
                    </a:lnTo>
                    <a:lnTo>
                      <a:pt x="668" y="43"/>
                    </a:lnTo>
                    <a:lnTo>
                      <a:pt x="670" y="38"/>
                    </a:lnTo>
                    <a:lnTo>
                      <a:pt x="673" y="34"/>
                    </a:lnTo>
                    <a:lnTo>
                      <a:pt x="675" y="31"/>
                    </a:lnTo>
                    <a:lnTo>
                      <a:pt x="675" y="28"/>
                    </a:lnTo>
                    <a:lnTo>
                      <a:pt x="677" y="24"/>
                    </a:lnTo>
                    <a:lnTo>
                      <a:pt x="678" y="21"/>
                    </a:lnTo>
                    <a:lnTo>
                      <a:pt x="680" y="19"/>
                    </a:lnTo>
                    <a:lnTo>
                      <a:pt x="680" y="18"/>
                    </a:lnTo>
                    <a:lnTo>
                      <a:pt x="680" y="15"/>
                    </a:lnTo>
                    <a:lnTo>
                      <a:pt x="682" y="13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4" name="Freeform 41"/>
              <p:cNvSpPr>
                <a:spLocks/>
              </p:cNvSpPr>
              <p:nvPr/>
            </p:nvSpPr>
            <p:spPr bwMode="auto">
              <a:xfrm>
                <a:off x="4540" y="2516"/>
                <a:ext cx="651" cy="1222"/>
              </a:xfrm>
              <a:custGeom>
                <a:avLst/>
                <a:gdLst/>
                <a:ahLst/>
                <a:cxnLst>
                  <a:cxn ang="0">
                    <a:pos x="564" y="14"/>
                  </a:cxn>
                  <a:cxn ang="0">
                    <a:pos x="552" y="37"/>
                  </a:cxn>
                  <a:cxn ang="0">
                    <a:pos x="537" y="71"/>
                  </a:cxn>
                  <a:cxn ang="0">
                    <a:pos x="519" y="110"/>
                  </a:cxn>
                  <a:cxn ang="0">
                    <a:pos x="501" y="154"/>
                  </a:cxn>
                  <a:cxn ang="0">
                    <a:pos x="480" y="201"/>
                  </a:cxn>
                  <a:cxn ang="0">
                    <a:pos x="461" y="250"/>
                  </a:cxn>
                  <a:cxn ang="0">
                    <a:pos x="442" y="293"/>
                  </a:cxn>
                  <a:cxn ang="0">
                    <a:pos x="429" y="337"/>
                  </a:cxn>
                  <a:cxn ang="0">
                    <a:pos x="420" y="374"/>
                  </a:cxn>
                  <a:cxn ang="0">
                    <a:pos x="410" y="411"/>
                  </a:cxn>
                  <a:cxn ang="0">
                    <a:pos x="393" y="458"/>
                  </a:cxn>
                  <a:cxn ang="0">
                    <a:pos x="370" y="515"/>
                  </a:cxn>
                  <a:cxn ang="0">
                    <a:pos x="346" y="579"/>
                  </a:cxn>
                  <a:cxn ang="0">
                    <a:pos x="315" y="645"/>
                  </a:cxn>
                  <a:cxn ang="0">
                    <a:pos x="285" y="711"/>
                  </a:cxn>
                  <a:cxn ang="0">
                    <a:pos x="254" y="774"/>
                  </a:cxn>
                  <a:cxn ang="0">
                    <a:pos x="223" y="831"/>
                  </a:cxn>
                  <a:cxn ang="0">
                    <a:pos x="196" y="880"/>
                  </a:cxn>
                  <a:cxn ang="0">
                    <a:pos x="172" y="915"/>
                  </a:cxn>
                  <a:cxn ang="0">
                    <a:pos x="151" y="937"/>
                  </a:cxn>
                  <a:cxn ang="0">
                    <a:pos x="134" y="956"/>
                  </a:cxn>
                  <a:cxn ang="0">
                    <a:pos x="115" y="984"/>
                  </a:cxn>
                  <a:cxn ang="0">
                    <a:pos x="94" y="1013"/>
                  </a:cxn>
                  <a:cxn ang="0">
                    <a:pos x="76" y="1045"/>
                  </a:cxn>
                  <a:cxn ang="0">
                    <a:pos x="58" y="1079"/>
                  </a:cxn>
                  <a:cxn ang="0">
                    <a:pos x="40" y="1108"/>
                  </a:cxn>
                  <a:cxn ang="0">
                    <a:pos x="26" y="1137"/>
                  </a:cxn>
                  <a:cxn ang="0">
                    <a:pos x="14" y="1162"/>
                  </a:cxn>
                  <a:cxn ang="0">
                    <a:pos x="2" y="1186"/>
                  </a:cxn>
                  <a:cxn ang="0">
                    <a:pos x="72" y="1221"/>
                  </a:cxn>
                  <a:cxn ang="0">
                    <a:pos x="82" y="1199"/>
                  </a:cxn>
                  <a:cxn ang="0">
                    <a:pos x="94" y="1179"/>
                  </a:cxn>
                  <a:cxn ang="0">
                    <a:pos x="106" y="1152"/>
                  </a:cxn>
                  <a:cxn ang="0">
                    <a:pos x="120" y="1123"/>
                  </a:cxn>
                  <a:cxn ang="0">
                    <a:pos x="137" y="1089"/>
                  </a:cxn>
                  <a:cxn ang="0">
                    <a:pos x="154" y="1051"/>
                  </a:cxn>
                  <a:cxn ang="0">
                    <a:pos x="172" y="1013"/>
                  </a:cxn>
                  <a:cxn ang="0">
                    <a:pos x="189" y="973"/>
                  </a:cxn>
                  <a:cxn ang="0">
                    <a:pos x="206" y="934"/>
                  </a:cxn>
                  <a:cxn ang="0">
                    <a:pos x="221" y="893"/>
                  </a:cxn>
                  <a:cxn ang="0">
                    <a:pos x="244" y="841"/>
                  </a:cxn>
                  <a:cxn ang="0">
                    <a:pos x="273" y="781"/>
                  </a:cxn>
                  <a:cxn ang="0">
                    <a:pos x="300" y="717"/>
                  </a:cxn>
                  <a:cxn ang="0">
                    <a:pos x="334" y="650"/>
                  </a:cxn>
                  <a:cxn ang="0">
                    <a:pos x="367" y="584"/>
                  </a:cxn>
                  <a:cxn ang="0">
                    <a:pos x="398" y="519"/>
                  </a:cxn>
                  <a:cxn ang="0">
                    <a:pos x="427" y="462"/>
                  </a:cxn>
                  <a:cxn ang="0">
                    <a:pos x="453" y="415"/>
                  </a:cxn>
                  <a:cxn ang="0">
                    <a:pos x="471" y="378"/>
                  </a:cxn>
                  <a:cxn ang="0">
                    <a:pos x="485" y="358"/>
                  </a:cxn>
                  <a:cxn ang="0">
                    <a:pos x="497" y="339"/>
                  </a:cxn>
                  <a:cxn ang="0">
                    <a:pos x="513" y="311"/>
                  </a:cxn>
                  <a:cxn ang="0">
                    <a:pos x="531" y="273"/>
                  </a:cxn>
                  <a:cxn ang="0">
                    <a:pos x="552" y="230"/>
                  </a:cxn>
                  <a:cxn ang="0">
                    <a:pos x="574" y="187"/>
                  </a:cxn>
                  <a:cxn ang="0">
                    <a:pos x="595" y="141"/>
                  </a:cxn>
                  <a:cxn ang="0">
                    <a:pos x="612" y="100"/>
                  </a:cxn>
                  <a:cxn ang="0">
                    <a:pos x="629" y="66"/>
                  </a:cxn>
                  <a:cxn ang="0">
                    <a:pos x="643" y="37"/>
                  </a:cxn>
                  <a:cxn ang="0">
                    <a:pos x="650" y="21"/>
                  </a:cxn>
                </a:cxnLst>
                <a:rect l="0" t="0" r="r" b="b"/>
                <a:pathLst>
                  <a:path w="651" h="1222">
                    <a:moveTo>
                      <a:pt x="573" y="0"/>
                    </a:moveTo>
                    <a:lnTo>
                      <a:pt x="571" y="0"/>
                    </a:lnTo>
                    <a:lnTo>
                      <a:pt x="569" y="3"/>
                    </a:lnTo>
                    <a:lnTo>
                      <a:pt x="567" y="6"/>
                    </a:lnTo>
                    <a:lnTo>
                      <a:pt x="566" y="12"/>
                    </a:lnTo>
                    <a:lnTo>
                      <a:pt x="564" y="14"/>
                    </a:lnTo>
                    <a:lnTo>
                      <a:pt x="562" y="17"/>
                    </a:lnTo>
                    <a:lnTo>
                      <a:pt x="561" y="19"/>
                    </a:lnTo>
                    <a:lnTo>
                      <a:pt x="559" y="25"/>
                    </a:lnTo>
                    <a:lnTo>
                      <a:pt x="557" y="30"/>
                    </a:lnTo>
                    <a:lnTo>
                      <a:pt x="554" y="33"/>
                    </a:lnTo>
                    <a:lnTo>
                      <a:pt x="552" y="37"/>
                    </a:lnTo>
                    <a:lnTo>
                      <a:pt x="550" y="43"/>
                    </a:lnTo>
                    <a:lnTo>
                      <a:pt x="549" y="47"/>
                    </a:lnTo>
                    <a:lnTo>
                      <a:pt x="545" y="53"/>
                    </a:lnTo>
                    <a:lnTo>
                      <a:pt x="542" y="59"/>
                    </a:lnTo>
                    <a:lnTo>
                      <a:pt x="540" y="65"/>
                    </a:lnTo>
                    <a:lnTo>
                      <a:pt x="537" y="71"/>
                    </a:lnTo>
                    <a:lnTo>
                      <a:pt x="535" y="77"/>
                    </a:lnTo>
                    <a:lnTo>
                      <a:pt x="531" y="82"/>
                    </a:lnTo>
                    <a:lnTo>
                      <a:pt x="530" y="90"/>
                    </a:lnTo>
                    <a:lnTo>
                      <a:pt x="526" y="96"/>
                    </a:lnTo>
                    <a:lnTo>
                      <a:pt x="523" y="103"/>
                    </a:lnTo>
                    <a:lnTo>
                      <a:pt x="519" y="110"/>
                    </a:lnTo>
                    <a:lnTo>
                      <a:pt x="516" y="116"/>
                    </a:lnTo>
                    <a:lnTo>
                      <a:pt x="513" y="125"/>
                    </a:lnTo>
                    <a:lnTo>
                      <a:pt x="511" y="132"/>
                    </a:lnTo>
                    <a:lnTo>
                      <a:pt x="506" y="140"/>
                    </a:lnTo>
                    <a:lnTo>
                      <a:pt x="504" y="147"/>
                    </a:lnTo>
                    <a:lnTo>
                      <a:pt x="501" y="154"/>
                    </a:lnTo>
                    <a:lnTo>
                      <a:pt x="497" y="162"/>
                    </a:lnTo>
                    <a:lnTo>
                      <a:pt x="494" y="169"/>
                    </a:lnTo>
                    <a:lnTo>
                      <a:pt x="490" y="176"/>
                    </a:lnTo>
                    <a:lnTo>
                      <a:pt x="485" y="187"/>
                    </a:lnTo>
                    <a:lnTo>
                      <a:pt x="483" y="194"/>
                    </a:lnTo>
                    <a:lnTo>
                      <a:pt x="480" y="201"/>
                    </a:lnTo>
                    <a:lnTo>
                      <a:pt x="477" y="210"/>
                    </a:lnTo>
                    <a:lnTo>
                      <a:pt x="473" y="217"/>
                    </a:lnTo>
                    <a:lnTo>
                      <a:pt x="471" y="225"/>
                    </a:lnTo>
                    <a:lnTo>
                      <a:pt x="466" y="232"/>
                    </a:lnTo>
                    <a:lnTo>
                      <a:pt x="465" y="241"/>
                    </a:lnTo>
                    <a:lnTo>
                      <a:pt x="461" y="250"/>
                    </a:lnTo>
                    <a:lnTo>
                      <a:pt x="458" y="257"/>
                    </a:lnTo>
                    <a:lnTo>
                      <a:pt x="454" y="264"/>
                    </a:lnTo>
                    <a:lnTo>
                      <a:pt x="453" y="273"/>
                    </a:lnTo>
                    <a:lnTo>
                      <a:pt x="447" y="279"/>
                    </a:lnTo>
                    <a:lnTo>
                      <a:pt x="446" y="286"/>
                    </a:lnTo>
                    <a:lnTo>
                      <a:pt x="442" y="293"/>
                    </a:lnTo>
                    <a:lnTo>
                      <a:pt x="441" y="301"/>
                    </a:lnTo>
                    <a:lnTo>
                      <a:pt x="437" y="308"/>
                    </a:lnTo>
                    <a:lnTo>
                      <a:pt x="437" y="315"/>
                    </a:lnTo>
                    <a:lnTo>
                      <a:pt x="434" y="323"/>
                    </a:lnTo>
                    <a:lnTo>
                      <a:pt x="432" y="330"/>
                    </a:lnTo>
                    <a:lnTo>
                      <a:pt x="429" y="337"/>
                    </a:lnTo>
                    <a:lnTo>
                      <a:pt x="427" y="345"/>
                    </a:lnTo>
                    <a:lnTo>
                      <a:pt x="425" y="349"/>
                    </a:lnTo>
                    <a:lnTo>
                      <a:pt x="423" y="356"/>
                    </a:lnTo>
                    <a:lnTo>
                      <a:pt x="423" y="362"/>
                    </a:lnTo>
                    <a:lnTo>
                      <a:pt x="420" y="368"/>
                    </a:lnTo>
                    <a:lnTo>
                      <a:pt x="420" y="374"/>
                    </a:lnTo>
                    <a:lnTo>
                      <a:pt x="420" y="380"/>
                    </a:lnTo>
                    <a:lnTo>
                      <a:pt x="417" y="384"/>
                    </a:lnTo>
                    <a:lnTo>
                      <a:pt x="415" y="390"/>
                    </a:lnTo>
                    <a:lnTo>
                      <a:pt x="413" y="396"/>
                    </a:lnTo>
                    <a:lnTo>
                      <a:pt x="411" y="403"/>
                    </a:lnTo>
                    <a:lnTo>
                      <a:pt x="410" y="411"/>
                    </a:lnTo>
                    <a:lnTo>
                      <a:pt x="408" y="418"/>
                    </a:lnTo>
                    <a:lnTo>
                      <a:pt x="405" y="425"/>
                    </a:lnTo>
                    <a:lnTo>
                      <a:pt x="403" y="434"/>
                    </a:lnTo>
                    <a:lnTo>
                      <a:pt x="399" y="441"/>
                    </a:lnTo>
                    <a:lnTo>
                      <a:pt x="396" y="449"/>
                    </a:lnTo>
                    <a:lnTo>
                      <a:pt x="393" y="458"/>
                    </a:lnTo>
                    <a:lnTo>
                      <a:pt x="389" y="468"/>
                    </a:lnTo>
                    <a:lnTo>
                      <a:pt x="386" y="477"/>
                    </a:lnTo>
                    <a:lnTo>
                      <a:pt x="382" y="485"/>
                    </a:lnTo>
                    <a:lnTo>
                      <a:pt x="381" y="496"/>
                    </a:lnTo>
                    <a:lnTo>
                      <a:pt x="375" y="506"/>
                    </a:lnTo>
                    <a:lnTo>
                      <a:pt x="370" y="515"/>
                    </a:lnTo>
                    <a:lnTo>
                      <a:pt x="367" y="525"/>
                    </a:lnTo>
                    <a:lnTo>
                      <a:pt x="363" y="535"/>
                    </a:lnTo>
                    <a:lnTo>
                      <a:pt x="358" y="547"/>
                    </a:lnTo>
                    <a:lnTo>
                      <a:pt x="355" y="557"/>
                    </a:lnTo>
                    <a:lnTo>
                      <a:pt x="350" y="569"/>
                    </a:lnTo>
                    <a:lnTo>
                      <a:pt x="346" y="579"/>
                    </a:lnTo>
                    <a:lnTo>
                      <a:pt x="339" y="589"/>
                    </a:lnTo>
                    <a:lnTo>
                      <a:pt x="334" y="601"/>
                    </a:lnTo>
                    <a:lnTo>
                      <a:pt x="331" y="611"/>
                    </a:lnTo>
                    <a:lnTo>
                      <a:pt x="326" y="623"/>
                    </a:lnTo>
                    <a:lnTo>
                      <a:pt x="321" y="635"/>
                    </a:lnTo>
                    <a:lnTo>
                      <a:pt x="315" y="645"/>
                    </a:lnTo>
                    <a:lnTo>
                      <a:pt x="312" y="657"/>
                    </a:lnTo>
                    <a:lnTo>
                      <a:pt x="307" y="667"/>
                    </a:lnTo>
                    <a:lnTo>
                      <a:pt x="300" y="679"/>
                    </a:lnTo>
                    <a:lnTo>
                      <a:pt x="297" y="689"/>
                    </a:lnTo>
                    <a:lnTo>
                      <a:pt x="290" y="701"/>
                    </a:lnTo>
                    <a:lnTo>
                      <a:pt x="285" y="711"/>
                    </a:lnTo>
                    <a:lnTo>
                      <a:pt x="279" y="723"/>
                    </a:lnTo>
                    <a:lnTo>
                      <a:pt x="274" y="733"/>
                    </a:lnTo>
                    <a:lnTo>
                      <a:pt x="269" y="743"/>
                    </a:lnTo>
                    <a:lnTo>
                      <a:pt x="264" y="754"/>
                    </a:lnTo>
                    <a:lnTo>
                      <a:pt x="259" y="764"/>
                    </a:lnTo>
                    <a:lnTo>
                      <a:pt x="254" y="774"/>
                    </a:lnTo>
                    <a:lnTo>
                      <a:pt x="249" y="784"/>
                    </a:lnTo>
                    <a:lnTo>
                      <a:pt x="244" y="793"/>
                    </a:lnTo>
                    <a:lnTo>
                      <a:pt x="238" y="803"/>
                    </a:lnTo>
                    <a:lnTo>
                      <a:pt x="233" y="814"/>
                    </a:lnTo>
                    <a:lnTo>
                      <a:pt x="228" y="821"/>
                    </a:lnTo>
                    <a:lnTo>
                      <a:pt x="223" y="831"/>
                    </a:lnTo>
                    <a:lnTo>
                      <a:pt x="218" y="841"/>
                    </a:lnTo>
                    <a:lnTo>
                      <a:pt x="214" y="849"/>
                    </a:lnTo>
                    <a:lnTo>
                      <a:pt x="209" y="856"/>
                    </a:lnTo>
                    <a:lnTo>
                      <a:pt x="206" y="863"/>
                    </a:lnTo>
                    <a:lnTo>
                      <a:pt x="201" y="872"/>
                    </a:lnTo>
                    <a:lnTo>
                      <a:pt x="196" y="880"/>
                    </a:lnTo>
                    <a:lnTo>
                      <a:pt x="190" y="887"/>
                    </a:lnTo>
                    <a:lnTo>
                      <a:pt x="187" y="893"/>
                    </a:lnTo>
                    <a:lnTo>
                      <a:pt x="184" y="900"/>
                    </a:lnTo>
                    <a:lnTo>
                      <a:pt x="180" y="906"/>
                    </a:lnTo>
                    <a:lnTo>
                      <a:pt x="175" y="910"/>
                    </a:lnTo>
                    <a:lnTo>
                      <a:pt x="172" y="915"/>
                    </a:lnTo>
                    <a:lnTo>
                      <a:pt x="168" y="921"/>
                    </a:lnTo>
                    <a:lnTo>
                      <a:pt x="165" y="924"/>
                    </a:lnTo>
                    <a:lnTo>
                      <a:pt x="163" y="928"/>
                    </a:lnTo>
                    <a:lnTo>
                      <a:pt x="158" y="931"/>
                    </a:lnTo>
                    <a:lnTo>
                      <a:pt x="154" y="935"/>
                    </a:lnTo>
                    <a:lnTo>
                      <a:pt x="151" y="937"/>
                    </a:lnTo>
                    <a:lnTo>
                      <a:pt x="149" y="940"/>
                    </a:lnTo>
                    <a:lnTo>
                      <a:pt x="146" y="943"/>
                    </a:lnTo>
                    <a:lnTo>
                      <a:pt x="142" y="946"/>
                    </a:lnTo>
                    <a:lnTo>
                      <a:pt x="141" y="950"/>
                    </a:lnTo>
                    <a:lnTo>
                      <a:pt x="137" y="953"/>
                    </a:lnTo>
                    <a:lnTo>
                      <a:pt x="134" y="956"/>
                    </a:lnTo>
                    <a:lnTo>
                      <a:pt x="132" y="962"/>
                    </a:lnTo>
                    <a:lnTo>
                      <a:pt x="129" y="965"/>
                    </a:lnTo>
                    <a:lnTo>
                      <a:pt x="125" y="969"/>
                    </a:lnTo>
                    <a:lnTo>
                      <a:pt x="120" y="973"/>
                    </a:lnTo>
                    <a:lnTo>
                      <a:pt x="118" y="978"/>
                    </a:lnTo>
                    <a:lnTo>
                      <a:pt x="115" y="984"/>
                    </a:lnTo>
                    <a:lnTo>
                      <a:pt x="112" y="987"/>
                    </a:lnTo>
                    <a:lnTo>
                      <a:pt x="108" y="994"/>
                    </a:lnTo>
                    <a:lnTo>
                      <a:pt x="106" y="997"/>
                    </a:lnTo>
                    <a:lnTo>
                      <a:pt x="103" y="1001"/>
                    </a:lnTo>
                    <a:lnTo>
                      <a:pt x="98" y="1007"/>
                    </a:lnTo>
                    <a:lnTo>
                      <a:pt x="94" y="1013"/>
                    </a:lnTo>
                    <a:lnTo>
                      <a:pt x="93" y="1017"/>
                    </a:lnTo>
                    <a:lnTo>
                      <a:pt x="89" y="1023"/>
                    </a:lnTo>
                    <a:lnTo>
                      <a:pt x="86" y="1029"/>
                    </a:lnTo>
                    <a:lnTo>
                      <a:pt x="82" y="1033"/>
                    </a:lnTo>
                    <a:lnTo>
                      <a:pt x="79" y="1039"/>
                    </a:lnTo>
                    <a:lnTo>
                      <a:pt x="76" y="1045"/>
                    </a:lnTo>
                    <a:lnTo>
                      <a:pt x="72" y="1050"/>
                    </a:lnTo>
                    <a:lnTo>
                      <a:pt x="69" y="1055"/>
                    </a:lnTo>
                    <a:lnTo>
                      <a:pt x="67" y="1061"/>
                    </a:lnTo>
                    <a:lnTo>
                      <a:pt x="64" y="1067"/>
                    </a:lnTo>
                    <a:lnTo>
                      <a:pt x="60" y="1073"/>
                    </a:lnTo>
                    <a:lnTo>
                      <a:pt x="58" y="1079"/>
                    </a:lnTo>
                    <a:lnTo>
                      <a:pt x="55" y="1083"/>
                    </a:lnTo>
                    <a:lnTo>
                      <a:pt x="52" y="1089"/>
                    </a:lnTo>
                    <a:lnTo>
                      <a:pt x="50" y="1094"/>
                    </a:lnTo>
                    <a:lnTo>
                      <a:pt x="45" y="1099"/>
                    </a:lnTo>
                    <a:lnTo>
                      <a:pt x="43" y="1104"/>
                    </a:lnTo>
                    <a:lnTo>
                      <a:pt x="40" y="1108"/>
                    </a:lnTo>
                    <a:lnTo>
                      <a:pt x="38" y="1114"/>
                    </a:lnTo>
                    <a:lnTo>
                      <a:pt x="34" y="1120"/>
                    </a:lnTo>
                    <a:lnTo>
                      <a:pt x="33" y="1124"/>
                    </a:lnTo>
                    <a:lnTo>
                      <a:pt x="29" y="1129"/>
                    </a:lnTo>
                    <a:lnTo>
                      <a:pt x="28" y="1133"/>
                    </a:lnTo>
                    <a:lnTo>
                      <a:pt x="26" y="1137"/>
                    </a:lnTo>
                    <a:lnTo>
                      <a:pt x="22" y="1142"/>
                    </a:lnTo>
                    <a:lnTo>
                      <a:pt x="21" y="1146"/>
                    </a:lnTo>
                    <a:lnTo>
                      <a:pt x="19" y="1151"/>
                    </a:lnTo>
                    <a:lnTo>
                      <a:pt x="17" y="1155"/>
                    </a:lnTo>
                    <a:lnTo>
                      <a:pt x="16" y="1158"/>
                    </a:lnTo>
                    <a:lnTo>
                      <a:pt x="14" y="1162"/>
                    </a:lnTo>
                    <a:lnTo>
                      <a:pt x="10" y="1165"/>
                    </a:lnTo>
                    <a:lnTo>
                      <a:pt x="9" y="1168"/>
                    </a:lnTo>
                    <a:lnTo>
                      <a:pt x="9" y="1171"/>
                    </a:lnTo>
                    <a:lnTo>
                      <a:pt x="5" y="1177"/>
                    </a:lnTo>
                    <a:lnTo>
                      <a:pt x="4" y="1183"/>
                    </a:lnTo>
                    <a:lnTo>
                      <a:pt x="2" y="1186"/>
                    </a:lnTo>
                    <a:lnTo>
                      <a:pt x="0" y="1189"/>
                    </a:lnTo>
                    <a:lnTo>
                      <a:pt x="0" y="1192"/>
                    </a:lnTo>
                    <a:lnTo>
                      <a:pt x="0" y="1192"/>
                    </a:lnTo>
                    <a:lnTo>
                      <a:pt x="72" y="1222"/>
                    </a:lnTo>
                    <a:lnTo>
                      <a:pt x="72" y="1221"/>
                    </a:lnTo>
                    <a:lnTo>
                      <a:pt x="72" y="1221"/>
                    </a:lnTo>
                    <a:lnTo>
                      <a:pt x="74" y="1217"/>
                    </a:lnTo>
                    <a:lnTo>
                      <a:pt x="76" y="1215"/>
                    </a:lnTo>
                    <a:lnTo>
                      <a:pt x="77" y="1211"/>
                    </a:lnTo>
                    <a:lnTo>
                      <a:pt x="81" y="1205"/>
                    </a:lnTo>
                    <a:lnTo>
                      <a:pt x="82" y="1202"/>
                    </a:lnTo>
                    <a:lnTo>
                      <a:pt x="82" y="1199"/>
                    </a:lnTo>
                    <a:lnTo>
                      <a:pt x="84" y="1196"/>
                    </a:lnTo>
                    <a:lnTo>
                      <a:pt x="86" y="1195"/>
                    </a:lnTo>
                    <a:lnTo>
                      <a:pt x="88" y="1192"/>
                    </a:lnTo>
                    <a:lnTo>
                      <a:pt x="89" y="1187"/>
                    </a:lnTo>
                    <a:lnTo>
                      <a:pt x="91" y="1183"/>
                    </a:lnTo>
                    <a:lnTo>
                      <a:pt x="94" y="1179"/>
                    </a:lnTo>
                    <a:lnTo>
                      <a:pt x="94" y="1174"/>
                    </a:lnTo>
                    <a:lnTo>
                      <a:pt x="98" y="1170"/>
                    </a:lnTo>
                    <a:lnTo>
                      <a:pt x="100" y="1165"/>
                    </a:lnTo>
                    <a:lnTo>
                      <a:pt x="103" y="1162"/>
                    </a:lnTo>
                    <a:lnTo>
                      <a:pt x="103" y="1158"/>
                    </a:lnTo>
                    <a:lnTo>
                      <a:pt x="106" y="1152"/>
                    </a:lnTo>
                    <a:lnTo>
                      <a:pt x="106" y="1148"/>
                    </a:lnTo>
                    <a:lnTo>
                      <a:pt x="110" y="1143"/>
                    </a:lnTo>
                    <a:lnTo>
                      <a:pt x="112" y="1137"/>
                    </a:lnTo>
                    <a:lnTo>
                      <a:pt x="117" y="1133"/>
                    </a:lnTo>
                    <a:lnTo>
                      <a:pt x="118" y="1129"/>
                    </a:lnTo>
                    <a:lnTo>
                      <a:pt x="120" y="1123"/>
                    </a:lnTo>
                    <a:lnTo>
                      <a:pt x="124" y="1116"/>
                    </a:lnTo>
                    <a:lnTo>
                      <a:pt x="127" y="1111"/>
                    </a:lnTo>
                    <a:lnTo>
                      <a:pt x="129" y="1105"/>
                    </a:lnTo>
                    <a:lnTo>
                      <a:pt x="132" y="1099"/>
                    </a:lnTo>
                    <a:lnTo>
                      <a:pt x="134" y="1094"/>
                    </a:lnTo>
                    <a:lnTo>
                      <a:pt x="137" y="1089"/>
                    </a:lnTo>
                    <a:lnTo>
                      <a:pt x="139" y="1082"/>
                    </a:lnTo>
                    <a:lnTo>
                      <a:pt x="142" y="1076"/>
                    </a:lnTo>
                    <a:lnTo>
                      <a:pt x="146" y="1070"/>
                    </a:lnTo>
                    <a:lnTo>
                      <a:pt x="148" y="1063"/>
                    </a:lnTo>
                    <a:lnTo>
                      <a:pt x="151" y="1057"/>
                    </a:lnTo>
                    <a:lnTo>
                      <a:pt x="154" y="1051"/>
                    </a:lnTo>
                    <a:lnTo>
                      <a:pt x="156" y="1044"/>
                    </a:lnTo>
                    <a:lnTo>
                      <a:pt x="161" y="1038"/>
                    </a:lnTo>
                    <a:lnTo>
                      <a:pt x="163" y="1032"/>
                    </a:lnTo>
                    <a:lnTo>
                      <a:pt x="166" y="1026"/>
                    </a:lnTo>
                    <a:lnTo>
                      <a:pt x="168" y="1019"/>
                    </a:lnTo>
                    <a:lnTo>
                      <a:pt x="172" y="1013"/>
                    </a:lnTo>
                    <a:lnTo>
                      <a:pt x="175" y="1004"/>
                    </a:lnTo>
                    <a:lnTo>
                      <a:pt x="177" y="1000"/>
                    </a:lnTo>
                    <a:lnTo>
                      <a:pt x="180" y="994"/>
                    </a:lnTo>
                    <a:lnTo>
                      <a:pt x="184" y="985"/>
                    </a:lnTo>
                    <a:lnTo>
                      <a:pt x="185" y="979"/>
                    </a:lnTo>
                    <a:lnTo>
                      <a:pt x="189" y="973"/>
                    </a:lnTo>
                    <a:lnTo>
                      <a:pt x="190" y="966"/>
                    </a:lnTo>
                    <a:lnTo>
                      <a:pt x="194" y="959"/>
                    </a:lnTo>
                    <a:lnTo>
                      <a:pt x="197" y="953"/>
                    </a:lnTo>
                    <a:lnTo>
                      <a:pt x="201" y="946"/>
                    </a:lnTo>
                    <a:lnTo>
                      <a:pt x="202" y="940"/>
                    </a:lnTo>
                    <a:lnTo>
                      <a:pt x="206" y="934"/>
                    </a:lnTo>
                    <a:lnTo>
                      <a:pt x="209" y="928"/>
                    </a:lnTo>
                    <a:lnTo>
                      <a:pt x="211" y="921"/>
                    </a:lnTo>
                    <a:lnTo>
                      <a:pt x="213" y="913"/>
                    </a:lnTo>
                    <a:lnTo>
                      <a:pt x="216" y="907"/>
                    </a:lnTo>
                    <a:lnTo>
                      <a:pt x="218" y="900"/>
                    </a:lnTo>
                    <a:lnTo>
                      <a:pt x="221" y="893"/>
                    </a:lnTo>
                    <a:lnTo>
                      <a:pt x="225" y="884"/>
                    </a:lnTo>
                    <a:lnTo>
                      <a:pt x="228" y="877"/>
                    </a:lnTo>
                    <a:lnTo>
                      <a:pt x="233" y="866"/>
                    </a:lnTo>
                    <a:lnTo>
                      <a:pt x="237" y="859"/>
                    </a:lnTo>
                    <a:lnTo>
                      <a:pt x="240" y="850"/>
                    </a:lnTo>
                    <a:lnTo>
                      <a:pt x="244" y="841"/>
                    </a:lnTo>
                    <a:lnTo>
                      <a:pt x="249" y="831"/>
                    </a:lnTo>
                    <a:lnTo>
                      <a:pt x="252" y="821"/>
                    </a:lnTo>
                    <a:lnTo>
                      <a:pt x="257" y="812"/>
                    </a:lnTo>
                    <a:lnTo>
                      <a:pt x="262" y="802"/>
                    </a:lnTo>
                    <a:lnTo>
                      <a:pt x="266" y="792"/>
                    </a:lnTo>
                    <a:lnTo>
                      <a:pt x="273" y="781"/>
                    </a:lnTo>
                    <a:lnTo>
                      <a:pt x="276" y="771"/>
                    </a:lnTo>
                    <a:lnTo>
                      <a:pt x="281" y="759"/>
                    </a:lnTo>
                    <a:lnTo>
                      <a:pt x="286" y="749"/>
                    </a:lnTo>
                    <a:lnTo>
                      <a:pt x="291" y="739"/>
                    </a:lnTo>
                    <a:lnTo>
                      <a:pt x="297" y="727"/>
                    </a:lnTo>
                    <a:lnTo>
                      <a:pt x="300" y="717"/>
                    </a:lnTo>
                    <a:lnTo>
                      <a:pt x="309" y="705"/>
                    </a:lnTo>
                    <a:lnTo>
                      <a:pt x="312" y="695"/>
                    </a:lnTo>
                    <a:lnTo>
                      <a:pt x="317" y="683"/>
                    </a:lnTo>
                    <a:lnTo>
                      <a:pt x="322" y="672"/>
                    </a:lnTo>
                    <a:lnTo>
                      <a:pt x="329" y="660"/>
                    </a:lnTo>
                    <a:lnTo>
                      <a:pt x="334" y="650"/>
                    </a:lnTo>
                    <a:lnTo>
                      <a:pt x="339" y="638"/>
                    </a:lnTo>
                    <a:lnTo>
                      <a:pt x="346" y="628"/>
                    </a:lnTo>
                    <a:lnTo>
                      <a:pt x="351" y="616"/>
                    </a:lnTo>
                    <a:lnTo>
                      <a:pt x="357" y="606"/>
                    </a:lnTo>
                    <a:lnTo>
                      <a:pt x="360" y="594"/>
                    </a:lnTo>
                    <a:lnTo>
                      <a:pt x="367" y="584"/>
                    </a:lnTo>
                    <a:lnTo>
                      <a:pt x="372" y="572"/>
                    </a:lnTo>
                    <a:lnTo>
                      <a:pt x="377" y="562"/>
                    </a:lnTo>
                    <a:lnTo>
                      <a:pt x="382" y="551"/>
                    </a:lnTo>
                    <a:lnTo>
                      <a:pt x="387" y="540"/>
                    </a:lnTo>
                    <a:lnTo>
                      <a:pt x="393" y="529"/>
                    </a:lnTo>
                    <a:lnTo>
                      <a:pt x="398" y="519"/>
                    </a:lnTo>
                    <a:lnTo>
                      <a:pt x="403" y="510"/>
                    </a:lnTo>
                    <a:lnTo>
                      <a:pt x="408" y="500"/>
                    </a:lnTo>
                    <a:lnTo>
                      <a:pt x="411" y="490"/>
                    </a:lnTo>
                    <a:lnTo>
                      <a:pt x="418" y="481"/>
                    </a:lnTo>
                    <a:lnTo>
                      <a:pt x="422" y="472"/>
                    </a:lnTo>
                    <a:lnTo>
                      <a:pt x="427" y="462"/>
                    </a:lnTo>
                    <a:lnTo>
                      <a:pt x="432" y="453"/>
                    </a:lnTo>
                    <a:lnTo>
                      <a:pt x="437" y="446"/>
                    </a:lnTo>
                    <a:lnTo>
                      <a:pt x="439" y="437"/>
                    </a:lnTo>
                    <a:lnTo>
                      <a:pt x="444" y="430"/>
                    </a:lnTo>
                    <a:lnTo>
                      <a:pt x="447" y="422"/>
                    </a:lnTo>
                    <a:lnTo>
                      <a:pt x="453" y="415"/>
                    </a:lnTo>
                    <a:lnTo>
                      <a:pt x="456" y="408"/>
                    </a:lnTo>
                    <a:lnTo>
                      <a:pt x="459" y="402"/>
                    </a:lnTo>
                    <a:lnTo>
                      <a:pt x="463" y="395"/>
                    </a:lnTo>
                    <a:lnTo>
                      <a:pt x="466" y="389"/>
                    </a:lnTo>
                    <a:lnTo>
                      <a:pt x="470" y="383"/>
                    </a:lnTo>
                    <a:lnTo>
                      <a:pt x="471" y="378"/>
                    </a:lnTo>
                    <a:lnTo>
                      <a:pt x="475" y="374"/>
                    </a:lnTo>
                    <a:lnTo>
                      <a:pt x="477" y="370"/>
                    </a:lnTo>
                    <a:lnTo>
                      <a:pt x="480" y="365"/>
                    </a:lnTo>
                    <a:lnTo>
                      <a:pt x="480" y="364"/>
                    </a:lnTo>
                    <a:lnTo>
                      <a:pt x="483" y="359"/>
                    </a:lnTo>
                    <a:lnTo>
                      <a:pt x="485" y="358"/>
                    </a:lnTo>
                    <a:lnTo>
                      <a:pt x="489" y="356"/>
                    </a:lnTo>
                    <a:lnTo>
                      <a:pt x="489" y="354"/>
                    </a:lnTo>
                    <a:lnTo>
                      <a:pt x="492" y="349"/>
                    </a:lnTo>
                    <a:lnTo>
                      <a:pt x="494" y="346"/>
                    </a:lnTo>
                    <a:lnTo>
                      <a:pt x="495" y="343"/>
                    </a:lnTo>
                    <a:lnTo>
                      <a:pt x="497" y="339"/>
                    </a:lnTo>
                    <a:lnTo>
                      <a:pt x="499" y="335"/>
                    </a:lnTo>
                    <a:lnTo>
                      <a:pt x="502" y="330"/>
                    </a:lnTo>
                    <a:lnTo>
                      <a:pt x="506" y="326"/>
                    </a:lnTo>
                    <a:lnTo>
                      <a:pt x="507" y="320"/>
                    </a:lnTo>
                    <a:lnTo>
                      <a:pt x="511" y="315"/>
                    </a:lnTo>
                    <a:lnTo>
                      <a:pt x="513" y="311"/>
                    </a:lnTo>
                    <a:lnTo>
                      <a:pt x="516" y="304"/>
                    </a:lnTo>
                    <a:lnTo>
                      <a:pt x="519" y="298"/>
                    </a:lnTo>
                    <a:lnTo>
                      <a:pt x="521" y="292"/>
                    </a:lnTo>
                    <a:lnTo>
                      <a:pt x="526" y="286"/>
                    </a:lnTo>
                    <a:lnTo>
                      <a:pt x="528" y="279"/>
                    </a:lnTo>
                    <a:lnTo>
                      <a:pt x="531" y="273"/>
                    </a:lnTo>
                    <a:lnTo>
                      <a:pt x="535" y="266"/>
                    </a:lnTo>
                    <a:lnTo>
                      <a:pt x="540" y="260"/>
                    </a:lnTo>
                    <a:lnTo>
                      <a:pt x="542" y="252"/>
                    </a:lnTo>
                    <a:lnTo>
                      <a:pt x="545" y="245"/>
                    </a:lnTo>
                    <a:lnTo>
                      <a:pt x="549" y="236"/>
                    </a:lnTo>
                    <a:lnTo>
                      <a:pt x="552" y="230"/>
                    </a:lnTo>
                    <a:lnTo>
                      <a:pt x="555" y="223"/>
                    </a:lnTo>
                    <a:lnTo>
                      <a:pt x="559" y="216"/>
                    </a:lnTo>
                    <a:lnTo>
                      <a:pt x="564" y="207"/>
                    </a:lnTo>
                    <a:lnTo>
                      <a:pt x="567" y="201"/>
                    </a:lnTo>
                    <a:lnTo>
                      <a:pt x="571" y="194"/>
                    </a:lnTo>
                    <a:lnTo>
                      <a:pt x="574" y="187"/>
                    </a:lnTo>
                    <a:lnTo>
                      <a:pt x="578" y="178"/>
                    </a:lnTo>
                    <a:lnTo>
                      <a:pt x="581" y="172"/>
                    </a:lnTo>
                    <a:lnTo>
                      <a:pt x="585" y="165"/>
                    </a:lnTo>
                    <a:lnTo>
                      <a:pt x="588" y="157"/>
                    </a:lnTo>
                    <a:lnTo>
                      <a:pt x="591" y="150"/>
                    </a:lnTo>
                    <a:lnTo>
                      <a:pt x="595" y="141"/>
                    </a:lnTo>
                    <a:lnTo>
                      <a:pt x="598" y="134"/>
                    </a:lnTo>
                    <a:lnTo>
                      <a:pt x="602" y="128"/>
                    </a:lnTo>
                    <a:lnTo>
                      <a:pt x="603" y="121"/>
                    </a:lnTo>
                    <a:lnTo>
                      <a:pt x="609" y="115"/>
                    </a:lnTo>
                    <a:lnTo>
                      <a:pt x="610" y="107"/>
                    </a:lnTo>
                    <a:lnTo>
                      <a:pt x="612" y="100"/>
                    </a:lnTo>
                    <a:lnTo>
                      <a:pt x="617" y="94"/>
                    </a:lnTo>
                    <a:lnTo>
                      <a:pt x="619" y="88"/>
                    </a:lnTo>
                    <a:lnTo>
                      <a:pt x="622" y="81"/>
                    </a:lnTo>
                    <a:lnTo>
                      <a:pt x="624" y="75"/>
                    </a:lnTo>
                    <a:lnTo>
                      <a:pt x="626" y="71"/>
                    </a:lnTo>
                    <a:lnTo>
                      <a:pt x="629" y="66"/>
                    </a:lnTo>
                    <a:lnTo>
                      <a:pt x="631" y="59"/>
                    </a:lnTo>
                    <a:lnTo>
                      <a:pt x="634" y="55"/>
                    </a:lnTo>
                    <a:lnTo>
                      <a:pt x="636" y="49"/>
                    </a:lnTo>
                    <a:lnTo>
                      <a:pt x="638" y="46"/>
                    </a:lnTo>
                    <a:lnTo>
                      <a:pt x="641" y="41"/>
                    </a:lnTo>
                    <a:lnTo>
                      <a:pt x="643" y="37"/>
                    </a:lnTo>
                    <a:lnTo>
                      <a:pt x="643" y="34"/>
                    </a:lnTo>
                    <a:lnTo>
                      <a:pt x="646" y="31"/>
                    </a:lnTo>
                    <a:lnTo>
                      <a:pt x="646" y="28"/>
                    </a:lnTo>
                    <a:lnTo>
                      <a:pt x="646" y="25"/>
                    </a:lnTo>
                    <a:lnTo>
                      <a:pt x="648" y="22"/>
                    </a:lnTo>
                    <a:lnTo>
                      <a:pt x="650" y="21"/>
                    </a:lnTo>
                    <a:lnTo>
                      <a:pt x="651" y="19"/>
                    </a:lnTo>
                    <a:lnTo>
                      <a:pt x="651" y="18"/>
                    </a:lnTo>
                    <a:lnTo>
                      <a:pt x="573" y="0"/>
                    </a:lnTo>
                    <a:lnTo>
                      <a:pt x="5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5" name="Freeform 42"/>
              <p:cNvSpPr>
                <a:spLocks/>
              </p:cNvSpPr>
              <p:nvPr/>
            </p:nvSpPr>
            <p:spPr bwMode="auto">
              <a:xfrm>
                <a:off x="4504" y="2645"/>
                <a:ext cx="730" cy="1335"/>
              </a:xfrm>
              <a:custGeom>
                <a:avLst/>
                <a:gdLst/>
                <a:ahLst/>
                <a:cxnLst>
                  <a:cxn ang="0">
                    <a:pos x="619" y="15"/>
                  </a:cxn>
                  <a:cxn ang="0">
                    <a:pos x="605" y="47"/>
                  </a:cxn>
                  <a:cxn ang="0">
                    <a:pos x="585" y="93"/>
                  </a:cxn>
                  <a:cxn ang="0">
                    <a:pos x="564" y="150"/>
                  </a:cxn>
                  <a:cxn ang="0">
                    <a:pos x="542" y="214"/>
                  </a:cxn>
                  <a:cxn ang="0">
                    <a:pos x="516" y="279"/>
                  </a:cxn>
                  <a:cxn ang="0">
                    <a:pos x="494" y="343"/>
                  </a:cxn>
                  <a:cxn ang="0">
                    <a:pos x="475" y="400"/>
                  </a:cxn>
                  <a:cxn ang="0">
                    <a:pos x="463" y="447"/>
                  </a:cxn>
                  <a:cxn ang="0">
                    <a:pos x="446" y="494"/>
                  </a:cxn>
                  <a:cxn ang="0">
                    <a:pos x="425" y="548"/>
                  </a:cxn>
                  <a:cxn ang="0">
                    <a:pos x="396" y="610"/>
                  </a:cxn>
                  <a:cxn ang="0">
                    <a:pos x="365" y="677"/>
                  </a:cxn>
                  <a:cxn ang="0">
                    <a:pos x="333" y="743"/>
                  </a:cxn>
                  <a:cxn ang="0">
                    <a:pos x="300" y="805"/>
                  </a:cxn>
                  <a:cxn ang="0">
                    <a:pos x="271" y="862"/>
                  </a:cxn>
                  <a:cxn ang="0">
                    <a:pos x="245" y="910"/>
                  </a:cxn>
                  <a:cxn ang="0">
                    <a:pos x="225" y="945"/>
                  </a:cxn>
                  <a:cxn ang="0">
                    <a:pos x="208" y="975"/>
                  </a:cxn>
                  <a:cxn ang="0">
                    <a:pos x="184" y="1011"/>
                  </a:cxn>
                  <a:cxn ang="0">
                    <a:pos x="156" y="1052"/>
                  </a:cxn>
                  <a:cxn ang="0">
                    <a:pos x="127" y="1095"/>
                  </a:cxn>
                  <a:cxn ang="0">
                    <a:pos x="98" y="1140"/>
                  </a:cxn>
                  <a:cxn ang="0">
                    <a:pos x="67" y="1186"/>
                  </a:cxn>
                  <a:cxn ang="0">
                    <a:pos x="41" y="1228"/>
                  </a:cxn>
                  <a:cxn ang="0">
                    <a:pos x="19" y="1265"/>
                  </a:cxn>
                  <a:cxn ang="0">
                    <a:pos x="2" y="1296"/>
                  </a:cxn>
                  <a:cxn ang="0">
                    <a:pos x="84" y="1326"/>
                  </a:cxn>
                  <a:cxn ang="0">
                    <a:pos x="96" y="1302"/>
                  </a:cxn>
                  <a:cxn ang="0">
                    <a:pos x="115" y="1262"/>
                  </a:cxn>
                  <a:cxn ang="0">
                    <a:pos x="139" y="1212"/>
                  </a:cxn>
                  <a:cxn ang="0">
                    <a:pos x="168" y="1154"/>
                  </a:cxn>
                  <a:cxn ang="0">
                    <a:pos x="197" y="1092"/>
                  </a:cxn>
                  <a:cxn ang="0">
                    <a:pos x="225" y="1032"/>
                  </a:cxn>
                  <a:cxn ang="0">
                    <a:pos x="252" y="972"/>
                  </a:cxn>
                  <a:cxn ang="0">
                    <a:pos x="276" y="919"/>
                  </a:cxn>
                  <a:cxn ang="0">
                    <a:pos x="295" y="869"/>
                  </a:cxn>
                  <a:cxn ang="0">
                    <a:pos x="322" y="811"/>
                  </a:cxn>
                  <a:cxn ang="0">
                    <a:pos x="353" y="745"/>
                  </a:cxn>
                  <a:cxn ang="0">
                    <a:pos x="387" y="674"/>
                  </a:cxn>
                  <a:cxn ang="0">
                    <a:pos x="423" y="606"/>
                  </a:cxn>
                  <a:cxn ang="0">
                    <a:pos x="459" y="538"/>
                  </a:cxn>
                  <a:cxn ang="0">
                    <a:pos x="490" y="480"/>
                  </a:cxn>
                  <a:cxn ang="0">
                    <a:pos x="519" y="430"/>
                  </a:cxn>
                  <a:cxn ang="0">
                    <a:pos x="540" y="393"/>
                  </a:cxn>
                  <a:cxn ang="0">
                    <a:pos x="555" y="368"/>
                  </a:cxn>
                  <a:cxn ang="0">
                    <a:pos x="576" y="330"/>
                  </a:cxn>
                  <a:cxn ang="0">
                    <a:pos x="603" y="286"/>
                  </a:cxn>
                  <a:cxn ang="0">
                    <a:pos x="629" y="235"/>
                  </a:cxn>
                  <a:cxn ang="0">
                    <a:pos x="658" y="182"/>
                  </a:cxn>
                  <a:cxn ang="0">
                    <a:pos x="684" y="129"/>
                  </a:cxn>
                  <a:cxn ang="0">
                    <a:pos x="705" y="85"/>
                  </a:cxn>
                  <a:cxn ang="0">
                    <a:pos x="722" y="47"/>
                  </a:cxn>
                  <a:cxn ang="0">
                    <a:pos x="730" y="27"/>
                  </a:cxn>
                  <a:cxn ang="0">
                    <a:pos x="708" y="9"/>
                  </a:cxn>
                  <a:cxn ang="0">
                    <a:pos x="682" y="3"/>
                  </a:cxn>
                  <a:cxn ang="0">
                    <a:pos x="655" y="0"/>
                  </a:cxn>
                </a:cxnLst>
                <a:rect l="0" t="0" r="r" b="b"/>
                <a:pathLst>
                  <a:path w="730" h="1335">
                    <a:moveTo>
                      <a:pt x="624" y="0"/>
                    </a:moveTo>
                    <a:lnTo>
                      <a:pt x="624" y="0"/>
                    </a:lnTo>
                    <a:lnTo>
                      <a:pt x="622" y="3"/>
                    </a:lnTo>
                    <a:lnTo>
                      <a:pt x="621" y="5"/>
                    </a:lnTo>
                    <a:lnTo>
                      <a:pt x="619" y="8"/>
                    </a:lnTo>
                    <a:lnTo>
                      <a:pt x="619" y="11"/>
                    </a:lnTo>
                    <a:lnTo>
                      <a:pt x="619" y="15"/>
                    </a:lnTo>
                    <a:lnTo>
                      <a:pt x="615" y="16"/>
                    </a:lnTo>
                    <a:lnTo>
                      <a:pt x="614" y="21"/>
                    </a:lnTo>
                    <a:lnTo>
                      <a:pt x="612" y="25"/>
                    </a:lnTo>
                    <a:lnTo>
                      <a:pt x="610" y="31"/>
                    </a:lnTo>
                    <a:lnTo>
                      <a:pt x="610" y="36"/>
                    </a:lnTo>
                    <a:lnTo>
                      <a:pt x="607" y="40"/>
                    </a:lnTo>
                    <a:lnTo>
                      <a:pt x="605" y="47"/>
                    </a:lnTo>
                    <a:lnTo>
                      <a:pt x="603" y="53"/>
                    </a:lnTo>
                    <a:lnTo>
                      <a:pt x="600" y="58"/>
                    </a:lnTo>
                    <a:lnTo>
                      <a:pt x="597" y="65"/>
                    </a:lnTo>
                    <a:lnTo>
                      <a:pt x="593" y="71"/>
                    </a:lnTo>
                    <a:lnTo>
                      <a:pt x="591" y="78"/>
                    </a:lnTo>
                    <a:lnTo>
                      <a:pt x="590" y="87"/>
                    </a:lnTo>
                    <a:lnTo>
                      <a:pt x="585" y="93"/>
                    </a:lnTo>
                    <a:lnTo>
                      <a:pt x="583" y="100"/>
                    </a:lnTo>
                    <a:lnTo>
                      <a:pt x="579" y="109"/>
                    </a:lnTo>
                    <a:lnTo>
                      <a:pt x="576" y="116"/>
                    </a:lnTo>
                    <a:lnTo>
                      <a:pt x="574" y="125"/>
                    </a:lnTo>
                    <a:lnTo>
                      <a:pt x="571" y="132"/>
                    </a:lnTo>
                    <a:lnTo>
                      <a:pt x="567" y="141"/>
                    </a:lnTo>
                    <a:lnTo>
                      <a:pt x="564" y="150"/>
                    </a:lnTo>
                    <a:lnTo>
                      <a:pt x="562" y="159"/>
                    </a:lnTo>
                    <a:lnTo>
                      <a:pt x="559" y="169"/>
                    </a:lnTo>
                    <a:lnTo>
                      <a:pt x="555" y="178"/>
                    </a:lnTo>
                    <a:lnTo>
                      <a:pt x="552" y="186"/>
                    </a:lnTo>
                    <a:lnTo>
                      <a:pt x="549" y="195"/>
                    </a:lnTo>
                    <a:lnTo>
                      <a:pt x="545" y="206"/>
                    </a:lnTo>
                    <a:lnTo>
                      <a:pt x="542" y="214"/>
                    </a:lnTo>
                    <a:lnTo>
                      <a:pt x="537" y="223"/>
                    </a:lnTo>
                    <a:lnTo>
                      <a:pt x="533" y="232"/>
                    </a:lnTo>
                    <a:lnTo>
                      <a:pt x="530" y="242"/>
                    </a:lnTo>
                    <a:lnTo>
                      <a:pt x="528" y="252"/>
                    </a:lnTo>
                    <a:lnTo>
                      <a:pt x="525" y="260"/>
                    </a:lnTo>
                    <a:lnTo>
                      <a:pt x="519" y="270"/>
                    </a:lnTo>
                    <a:lnTo>
                      <a:pt x="516" y="279"/>
                    </a:lnTo>
                    <a:lnTo>
                      <a:pt x="513" y="289"/>
                    </a:lnTo>
                    <a:lnTo>
                      <a:pt x="509" y="298"/>
                    </a:lnTo>
                    <a:lnTo>
                      <a:pt x="507" y="308"/>
                    </a:lnTo>
                    <a:lnTo>
                      <a:pt x="504" y="315"/>
                    </a:lnTo>
                    <a:lnTo>
                      <a:pt x="501" y="326"/>
                    </a:lnTo>
                    <a:lnTo>
                      <a:pt x="497" y="334"/>
                    </a:lnTo>
                    <a:lnTo>
                      <a:pt x="494" y="343"/>
                    </a:lnTo>
                    <a:lnTo>
                      <a:pt x="492" y="352"/>
                    </a:lnTo>
                    <a:lnTo>
                      <a:pt x="489" y="359"/>
                    </a:lnTo>
                    <a:lnTo>
                      <a:pt x="485" y="368"/>
                    </a:lnTo>
                    <a:lnTo>
                      <a:pt x="482" y="377"/>
                    </a:lnTo>
                    <a:lnTo>
                      <a:pt x="480" y="384"/>
                    </a:lnTo>
                    <a:lnTo>
                      <a:pt x="478" y="393"/>
                    </a:lnTo>
                    <a:lnTo>
                      <a:pt x="475" y="400"/>
                    </a:lnTo>
                    <a:lnTo>
                      <a:pt x="473" y="408"/>
                    </a:lnTo>
                    <a:lnTo>
                      <a:pt x="471" y="415"/>
                    </a:lnTo>
                    <a:lnTo>
                      <a:pt x="468" y="422"/>
                    </a:lnTo>
                    <a:lnTo>
                      <a:pt x="466" y="428"/>
                    </a:lnTo>
                    <a:lnTo>
                      <a:pt x="465" y="436"/>
                    </a:lnTo>
                    <a:lnTo>
                      <a:pt x="465" y="441"/>
                    </a:lnTo>
                    <a:lnTo>
                      <a:pt x="463" y="447"/>
                    </a:lnTo>
                    <a:lnTo>
                      <a:pt x="459" y="453"/>
                    </a:lnTo>
                    <a:lnTo>
                      <a:pt x="459" y="459"/>
                    </a:lnTo>
                    <a:lnTo>
                      <a:pt x="456" y="465"/>
                    </a:lnTo>
                    <a:lnTo>
                      <a:pt x="454" y="472"/>
                    </a:lnTo>
                    <a:lnTo>
                      <a:pt x="451" y="478"/>
                    </a:lnTo>
                    <a:lnTo>
                      <a:pt x="447" y="485"/>
                    </a:lnTo>
                    <a:lnTo>
                      <a:pt x="446" y="494"/>
                    </a:lnTo>
                    <a:lnTo>
                      <a:pt x="444" y="501"/>
                    </a:lnTo>
                    <a:lnTo>
                      <a:pt x="439" y="507"/>
                    </a:lnTo>
                    <a:lnTo>
                      <a:pt x="437" y="515"/>
                    </a:lnTo>
                    <a:lnTo>
                      <a:pt x="434" y="523"/>
                    </a:lnTo>
                    <a:lnTo>
                      <a:pt x="430" y="532"/>
                    </a:lnTo>
                    <a:lnTo>
                      <a:pt x="427" y="540"/>
                    </a:lnTo>
                    <a:lnTo>
                      <a:pt x="425" y="548"/>
                    </a:lnTo>
                    <a:lnTo>
                      <a:pt x="422" y="557"/>
                    </a:lnTo>
                    <a:lnTo>
                      <a:pt x="417" y="566"/>
                    </a:lnTo>
                    <a:lnTo>
                      <a:pt x="413" y="575"/>
                    </a:lnTo>
                    <a:lnTo>
                      <a:pt x="408" y="584"/>
                    </a:lnTo>
                    <a:lnTo>
                      <a:pt x="405" y="594"/>
                    </a:lnTo>
                    <a:lnTo>
                      <a:pt x="399" y="601"/>
                    </a:lnTo>
                    <a:lnTo>
                      <a:pt x="396" y="610"/>
                    </a:lnTo>
                    <a:lnTo>
                      <a:pt x="391" y="620"/>
                    </a:lnTo>
                    <a:lnTo>
                      <a:pt x="387" y="629"/>
                    </a:lnTo>
                    <a:lnTo>
                      <a:pt x="382" y="638"/>
                    </a:lnTo>
                    <a:lnTo>
                      <a:pt x="379" y="648"/>
                    </a:lnTo>
                    <a:lnTo>
                      <a:pt x="374" y="657"/>
                    </a:lnTo>
                    <a:lnTo>
                      <a:pt x="370" y="667"/>
                    </a:lnTo>
                    <a:lnTo>
                      <a:pt x="365" y="677"/>
                    </a:lnTo>
                    <a:lnTo>
                      <a:pt x="360" y="685"/>
                    </a:lnTo>
                    <a:lnTo>
                      <a:pt x="357" y="695"/>
                    </a:lnTo>
                    <a:lnTo>
                      <a:pt x="351" y="704"/>
                    </a:lnTo>
                    <a:lnTo>
                      <a:pt x="348" y="714"/>
                    </a:lnTo>
                    <a:lnTo>
                      <a:pt x="343" y="724"/>
                    </a:lnTo>
                    <a:lnTo>
                      <a:pt x="336" y="733"/>
                    </a:lnTo>
                    <a:lnTo>
                      <a:pt x="333" y="743"/>
                    </a:lnTo>
                    <a:lnTo>
                      <a:pt x="327" y="751"/>
                    </a:lnTo>
                    <a:lnTo>
                      <a:pt x="322" y="759"/>
                    </a:lnTo>
                    <a:lnTo>
                      <a:pt x="319" y="770"/>
                    </a:lnTo>
                    <a:lnTo>
                      <a:pt x="314" y="778"/>
                    </a:lnTo>
                    <a:lnTo>
                      <a:pt x="310" y="787"/>
                    </a:lnTo>
                    <a:lnTo>
                      <a:pt x="305" y="796"/>
                    </a:lnTo>
                    <a:lnTo>
                      <a:pt x="300" y="805"/>
                    </a:lnTo>
                    <a:lnTo>
                      <a:pt x="295" y="814"/>
                    </a:lnTo>
                    <a:lnTo>
                      <a:pt x="292" y="822"/>
                    </a:lnTo>
                    <a:lnTo>
                      <a:pt x="288" y="830"/>
                    </a:lnTo>
                    <a:lnTo>
                      <a:pt x="283" y="839"/>
                    </a:lnTo>
                    <a:lnTo>
                      <a:pt x="280" y="846"/>
                    </a:lnTo>
                    <a:lnTo>
                      <a:pt x="276" y="855"/>
                    </a:lnTo>
                    <a:lnTo>
                      <a:pt x="271" y="862"/>
                    </a:lnTo>
                    <a:lnTo>
                      <a:pt x="266" y="869"/>
                    </a:lnTo>
                    <a:lnTo>
                      <a:pt x="262" y="877"/>
                    </a:lnTo>
                    <a:lnTo>
                      <a:pt x="259" y="884"/>
                    </a:lnTo>
                    <a:lnTo>
                      <a:pt x="254" y="891"/>
                    </a:lnTo>
                    <a:lnTo>
                      <a:pt x="250" y="897"/>
                    </a:lnTo>
                    <a:lnTo>
                      <a:pt x="247" y="904"/>
                    </a:lnTo>
                    <a:lnTo>
                      <a:pt x="245" y="910"/>
                    </a:lnTo>
                    <a:lnTo>
                      <a:pt x="242" y="916"/>
                    </a:lnTo>
                    <a:lnTo>
                      <a:pt x="238" y="921"/>
                    </a:lnTo>
                    <a:lnTo>
                      <a:pt x="235" y="926"/>
                    </a:lnTo>
                    <a:lnTo>
                      <a:pt x="233" y="932"/>
                    </a:lnTo>
                    <a:lnTo>
                      <a:pt x="230" y="938"/>
                    </a:lnTo>
                    <a:lnTo>
                      <a:pt x="226" y="941"/>
                    </a:lnTo>
                    <a:lnTo>
                      <a:pt x="225" y="945"/>
                    </a:lnTo>
                    <a:lnTo>
                      <a:pt x="223" y="950"/>
                    </a:lnTo>
                    <a:lnTo>
                      <a:pt x="220" y="953"/>
                    </a:lnTo>
                    <a:lnTo>
                      <a:pt x="218" y="959"/>
                    </a:lnTo>
                    <a:lnTo>
                      <a:pt x="216" y="963"/>
                    </a:lnTo>
                    <a:lnTo>
                      <a:pt x="213" y="967"/>
                    </a:lnTo>
                    <a:lnTo>
                      <a:pt x="211" y="970"/>
                    </a:lnTo>
                    <a:lnTo>
                      <a:pt x="208" y="975"/>
                    </a:lnTo>
                    <a:lnTo>
                      <a:pt x="204" y="981"/>
                    </a:lnTo>
                    <a:lnTo>
                      <a:pt x="202" y="985"/>
                    </a:lnTo>
                    <a:lnTo>
                      <a:pt x="199" y="991"/>
                    </a:lnTo>
                    <a:lnTo>
                      <a:pt x="194" y="995"/>
                    </a:lnTo>
                    <a:lnTo>
                      <a:pt x="190" y="1000"/>
                    </a:lnTo>
                    <a:lnTo>
                      <a:pt x="187" y="1007"/>
                    </a:lnTo>
                    <a:lnTo>
                      <a:pt x="184" y="1011"/>
                    </a:lnTo>
                    <a:lnTo>
                      <a:pt x="180" y="1017"/>
                    </a:lnTo>
                    <a:lnTo>
                      <a:pt x="177" y="1023"/>
                    </a:lnTo>
                    <a:lnTo>
                      <a:pt x="173" y="1029"/>
                    </a:lnTo>
                    <a:lnTo>
                      <a:pt x="168" y="1035"/>
                    </a:lnTo>
                    <a:lnTo>
                      <a:pt x="165" y="1041"/>
                    </a:lnTo>
                    <a:lnTo>
                      <a:pt x="161" y="1045"/>
                    </a:lnTo>
                    <a:lnTo>
                      <a:pt x="156" y="1052"/>
                    </a:lnTo>
                    <a:lnTo>
                      <a:pt x="153" y="1058"/>
                    </a:lnTo>
                    <a:lnTo>
                      <a:pt x="148" y="1064"/>
                    </a:lnTo>
                    <a:lnTo>
                      <a:pt x="142" y="1070"/>
                    </a:lnTo>
                    <a:lnTo>
                      <a:pt x="141" y="1077"/>
                    </a:lnTo>
                    <a:lnTo>
                      <a:pt x="136" y="1085"/>
                    </a:lnTo>
                    <a:lnTo>
                      <a:pt x="130" y="1091"/>
                    </a:lnTo>
                    <a:lnTo>
                      <a:pt x="127" y="1095"/>
                    </a:lnTo>
                    <a:lnTo>
                      <a:pt x="124" y="1102"/>
                    </a:lnTo>
                    <a:lnTo>
                      <a:pt x="118" y="1108"/>
                    </a:lnTo>
                    <a:lnTo>
                      <a:pt x="113" y="1115"/>
                    </a:lnTo>
                    <a:lnTo>
                      <a:pt x="108" y="1121"/>
                    </a:lnTo>
                    <a:lnTo>
                      <a:pt x="106" y="1129"/>
                    </a:lnTo>
                    <a:lnTo>
                      <a:pt x="101" y="1135"/>
                    </a:lnTo>
                    <a:lnTo>
                      <a:pt x="98" y="1140"/>
                    </a:lnTo>
                    <a:lnTo>
                      <a:pt x="93" y="1148"/>
                    </a:lnTo>
                    <a:lnTo>
                      <a:pt x="88" y="1154"/>
                    </a:lnTo>
                    <a:lnTo>
                      <a:pt x="84" y="1161"/>
                    </a:lnTo>
                    <a:lnTo>
                      <a:pt x="79" y="1167"/>
                    </a:lnTo>
                    <a:lnTo>
                      <a:pt x="74" y="1173"/>
                    </a:lnTo>
                    <a:lnTo>
                      <a:pt x="72" y="1180"/>
                    </a:lnTo>
                    <a:lnTo>
                      <a:pt x="67" y="1186"/>
                    </a:lnTo>
                    <a:lnTo>
                      <a:pt x="64" y="1190"/>
                    </a:lnTo>
                    <a:lnTo>
                      <a:pt x="60" y="1198"/>
                    </a:lnTo>
                    <a:lnTo>
                      <a:pt x="57" y="1203"/>
                    </a:lnTo>
                    <a:lnTo>
                      <a:pt x="52" y="1209"/>
                    </a:lnTo>
                    <a:lnTo>
                      <a:pt x="48" y="1217"/>
                    </a:lnTo>
                    <a:lnTo>
                      <a:pt x="45" y="1221"/>
                    </a:lnTo>
                    <a:lnTo>
                      <a:pt x="41" y="1228"/>
                    </a:lnTo>
                    <a:lnTo>
                      <a:pt x="38" y="1233"/>
                    </a:lnTo>
                    <a:lnTo>
                      <a:pt x="34" y="1239"/>
                    </a:lnTo>
                    <a:lnTo>
                      <a:pt x="31" y="1244"/>
                    </a:lnTo>
                    <a:lnTo>
                      <a:pt x="28" y="1249"/>
                    </a:lnTo>
                    <a:lnTo>
                      <a:pt x="24" y="1255"/>
                    </a:lnTo>
                    <a:lnTo>
                      <a:pt x="22" y="1261"/>
                    </a:lnTo>
                    <a:lnTo>
                      <a:pt x="19" y="1265"/>
                    </a:lnTo>
                    <a:lnTo>
                      <a:pt x="17" y="1269"/>
                    </a:lnTo>
                    <a:lnTo>
                      <a:pt x="14" y="1275"/>
                    </a:lnTo>
                    <a:lnTo>
                      <a:pt x="10" y="1278"/>
                    </a:lnTo>
                    <a:lnTo>
                      <a:pt x="7" y="1282"/>
                    </a:lnTo>
                    <a:lnTo>
                      <a:pt x="7" y="1288"/>
                    </a:lnTo>
                    <a:lnTo>
                      <a:pt x="5" y="1291"/>
                    </a:lnTo>
                    <a:lnTo>
                      <a:pt x="2" y="1296"/>
                    </a:lnTo>
                    <a:lnTo>
                      <a:pt x="2" y="1300"/>
                    </a:lnTo>
                    <a:lnTo>
                      <a:pt x="0" y="1304"/>
                    </a:lnTo>
                    <a:lnTo>
                      <a:pt x="79" y="1335"/>
                    </a:lnTo>
                    <a:lnTo>
                      <a:pt x="79" y="1334"/>
                    </a:lnTo>
                    <a:lnTo>
                      <a:pt x="81" y="1331"/>
                    </a:lnTo>
                    <a:lnTo>
                      <a:pt x="82" y="1329"/>
                    </a:lnTo>
                    <a:lnTo>
                      <a:pt x="84" y="1326"/>
                    </a:lnTo>
                    <a:lnTo>
                      <a:pt x="86" y="1324"/>
                    </a:lnTo>
                    <a:lnTo>
                      <a:pt x="86" y="1321"/>
                    </a:lnTo>
                    <a:lnTo>
                      <a:pt x="88" y="1318"/>
                    </a:lnTo>
                    <a:lnTo>
                      <a:pt x="89" y="1315"/>
                    </a:lnTo>
                    <a:lnTo>
                      <a:pt x="91" y="1310"/>
                    </a:lnTo>
                    <a:lnTo>
                      <a:pt x="94" y="1307"/>
                    </a:lnTo>
                    <a:lnTo>
                      <a:pt x="96" y="1302"/>
                    </a:lnTo>
                    <a:lnTo>
                      <a:pt x="98" y="1297"/>
                    </a:lnTo>
                    <a:lnTo>
                      <a:pt x="100" y="1291"/>
                    </a:lnTo>
                    <a:lnTo>
                      <a:pt x="105" y="1287"/>
                    </a:lnTo>
                    <a:lnTo>
                      <a:pt x="106" y="1281"/>
                    </a:lnTo>
                    <a:lnTo>
                      <a:pt x="108" y="1275"/>
                    </a:lnTo>
                    <a:lnTo>
                      <a:pt x="112" y="1268"/>
                    </a:lnTo>
                    <a:lnTo>
                      <a:pt x="115" y="1262"/>
                    </a:lnTo>
                    <a:lnTo>
                      <a:pt x="118" y="1255"/>
                    </a:lnTo>
                    <a:lnTo>
                      <a:pt x="122" y="1249"/>
                    </a:lnTo>
                    <a:lnTo>
                      <a:pt x="125" y="1241"/>
                    </a:lnTo>
                    <a:lnTo>
                      <a:pt x="130" y="1234"/>
                    </a:lnTo>
                    <a:lnTo>
                      <a:pt x="132" y="1227"/>
                    </a:lnTo>
                    <a:lnTo>
                      <a:pt x="136" y="1219"/>
                    </a:lnTo>
                    <a:lnTo>
                      <a:pt x="139" y="1212"/>
                    </a:lnTo>
                    <a:lnTo>
                      <a:pt x="142" y="1203"/>
                    </a:lnTo>
                    <a:lnTo>
                      <a:pt x="148" y="1196"/>
                    </a:lnTo>
                    <a:lnTo>
                      <a:pt x="153" y="1187"/>
                    </a:lnTo>
                    <a:lnTo>
                      <a:pt x="156" y="1180"/>
                    </a:lnTo>
                    <a:lnTo>
                      <a:pt x="160" y="1171"/>
                    </a:lnTo>
                    <a:lnTo>
                      <a:pt x="165" y="1162"/>
                    </a:lnTo>
                    <a:lnTo>
                      <a:pt x="168" y="1154"/>
                    </a:lnTo>
                    <a:lnTo>
                      <a:pt x="173" y="1146"/>
                    </a:lnTo>
                    <a:lnTo>
                      <a:pt x="177" y="1136"/>
                    </a:lnTo>
                    <a:lnTo>
                      <a:pt x="180" y="1129"/>
                    </a:lnTo>
                    <a:lnTo>
                      <a:pt x="184" y="1120"/>
                    </a:lnTo>
                    <a:lnTo>
                      <a:pt x="187" y="1111"/>
                    </a:lnTo>
                    <a:lnTo>
                      <a:pt x="192" y="1102"/>
                    </a:lnTo>
                    <a:lnTo>
                      <a:pt x="197" y="1092"/>
                    </a:lnTo>
                    <a:lnTo>
                      <a:pt x="201" y="1085"/>
                    </a:lnTo>
                    <a:lnTo>
                      <a:pt x="206" y="1074"/>
                    </a:lnTo>
                    <a:lnTo>
                      <a:pt x="209" y="1066"/>
                    </a:lnTo>
                    <a:lnTo>
                      <a:pt x="213" y="1057"/>
                    </a:lnTo>
                    <a:lnTo>
                      <a:pt x="218" y="1048"/>
                    </a:lnTo>
                    <a:lnTo>
                      <a:pt x="221" y="1039"/>
                    </a:lnTo>
                    <a:lnTo>
                      <a:pt x="225" y="1032"/>
                    </a:lnTo>
                    <a:lnTo>
                      <a:pt x="230" y="1022"/>
                    </a:lnTo>
                    <a:lnTo>
                      <a:pt x="235" y="1013"/>
                    </a:lnTo>
                    <a:lnTo>
                      <a:pt x="237" y="1004"/>
                    </a:lnTo>
                    <a:lnTo>
                      <a:pt x="242" y="997"/>
                    </a:lnTo>
                    <a:lnTo>
                      <a:pt x="245" y="987"/>
                    </a:lnTo>
                    <a:lnTo>
                      <a:pt x="249" y="979"/>
                    </a:lnTo>
                    <a:lnTo>
                      <a:pt x="252" y="972"/>
                    </a:lnTo>
                    <a:lnTo>
                      <a:pt x="256" y="963"/>
                    </a:lnTo>
                    <a:lnTo>
                      <a:pt x="259" y="956"/>
                    </a:lnTo>
                    <a:lnTo>
                      <a:pt x="262" y="948"/>
                    </a:lnTo>
                    <a:lnTo>
                      <a:pt x="266" y="941"/>
                    </a:lnTo>
                    <a:lnTo>
                      <a:pt x="269" y="934"/>
                    </a:lnTo>
                    <a:lnTo>
                      <a:pt x="273" y="925"/>
                    </a:lnTo>
                    <a:lnTo>
                      <a:pt x="276" y="919"/>
                    </a:lnTo>
                    <a:lnTo>
                      <a:pt x="280" y="912"/>
                    </a:lnTo>
                    <a:lnTo>
                      <a:pt x="281" y="906"/>
                    </a:lnTo>
                    <a:lnTo>
                      <a:pt x="283" y="899"/>
                    </a:lnTo>
                    <a:lnTo>
                      <a:pt x="286" y="891"/>
                    </a:lnTo>
                    <a:lnTo>
                      <a:pt x="288" y="884"/>
                    </a:lnTo>
                    <a:lnTo>
                      <a:pt x="292" y="877"/>
                    </a:lnTo>
                    <a:lnTo>
                      <a:pt x="295" y="869"/>
                    </a:lnTo>
                    <a:lnTo>
                      <a:pt x="298" y="862"/>
                    </a:lnTo>
                    <a:lnTo>
                      <a:pt x="302" y="855"/>
                    </a:lnTo>
                    <a:lnTo>
                      <a:pt x="307" y="846"/>
                    </a:lnTo>
                    <a:lnTo>
                      <a:pt x="310" y="837"/>
                    </a:lnTo>
                    <a:lnTo>
                      <a:pt x="314" y="828"/>
                    </a:lnTo>
                    <a:lnTo>
                      <a:pt x="317" y="819"/>
                    </a:lnTo>
                    <a:lnTo>
                      <a:pt x="322" y="811"/>
                    </a:lnTo>
                    <a:lnTo>
                      <a:pt x="326" y="800"/>
                    </a:lnTo>
                    <a:lnTo>
                      <a:pt x="331" y="792"/>
                    </a:lnTo>
                    <a:lnTo>
                      <a:pt x="334" y="783"/>
                    </a:lnTo>
                    <a:lnTo>
                      <a:pt x="339" y="774"/>
                    </a:lnTo>
                    <a:lnTo>
                      <a:pt x="345" y="764"/>
                    </a:lnTo>
                    <a:lnTo>
                      <a:pt x="348" y="755"/>
                    </a:lnTo>
                    <a:lnTo>
                      <a:pt x="353" y="745"/>
                    </a:lnTo>
                    <a:lnTo>
                      <a:pt x="358" y="734"/>
                    </a:lnTo>
                    <a:lnTo>
                      <a:pt x="362" y="724"/>
                    </a:lnTo>
                    <a:lnTo>
                      <a:pt x="367" y="715"/>
                    </a:lnTo>
                    <a:lnTo>
                      <a:pt x="372" y="704"/>
                    </a:lnTo>
                    <a:lnTo>
                      <a:pt x="379" y="696"/>
                    </a:lnTo>
                    <a:lnTo>
                      <a:pt x="382" y="685"/>
                    </a:lnTo>
                    <a:lnTo>
                      <a:pt x="387" y="674"/>
                    </a:lnTo>
                    <a:lnTo>
                      <a:pt x="393" y="666"/>
                    </a:lnTo>
                    <a:lnTo>
                      <a:pt x="398" y="655"/>
                    </a:lnTo>
                    <a:lnTo>
                      <a:pt x="403" y="645"/>
                    </a:lnTo>
                    <a:lnTo>
                      <a:pt x="408" y="635"/>
                    </a:lnTo>
                    <a:lnTo>
                      <a:pt x="413" y="626"/>
                    </a:lnTo>
                    <a:lnTo>
                      <a:pt x="418" y="616"/>
                    </a:lnTo>
                    <a:lnTo>
                      <a:pt x="423" y="606"/>
                    </a:lnTo>
                    <a:lnTo>
                      <a:pt x="429" y="597"/>
                    </a:lnTo>
                    <a:lnTo>
                      <a:pt x="434" y="586"/>
                    </a:lnTo>
                    <a:lnTo>
                      <a:pt x="439" y="576"/>
                    </a:lnTo>
                    <a:lnTo>
                      <a:pt x="444" y="567"/>
                    </a:lnTo>
                    <a:lnTo>
                      <a:pt x="447" y="557"/>
                    </a:lnTo>
                    <a:lnTo>
                      <a:pt x="453" y="548"/>
                    </a:lnTo>
                    <a:lnTo>
                      <a:pt x="459" y="538"/>
                    </a:lnTo>
                    <a:lnTo>
                      <a:pt x="463" y="531"/>
                    </a:lnTo>
                    <a:lnTo>
                      <a:pt x="468" y="521"/>
                    </a:lnTo>
                    <a:lnTo>
                      <a:pt x="473" y="512"/>
                    </a:lnTo>
                    <a:lnTo>
                      <a:pt x="478" y="504"/>
                    </a:lnTo>
                    <a:lnTo>
                      <a:pt x="482" y="496"/>
                    </a:lnTo>
                    <a:lnTo>
                      <a:pt x="487" y="487"/>
                    </a:lnTo>
                    <a:lnTo>
                      <a:pt x="490" y="480"/>
                    </a:lnTo>
                    <a:lnTo>
                      <a:pt x="495" y="472"/>
                    </a:lnTo>
                    <a:lnTo>
                      <a:pt x="499" y="465"/>
                    </a:lnTo>
                    <a:lnTo>
                      <a:pt x="502" y="456"/>
                    </a:lnTo>
                    <a:lnTo>
                      <a:pt x="507" y="449"/>
                    </a:lnTo>
                    <a:lnTo>
                      <a:pt x="513" y="443"/>
                    </a:lnTo>
                    <a:lnTo>
                      <a:pt x="516" y="436"/>
                    </a:lnTo>
                    <a:lnTo>
                      <a:pt x="519" y="430"/>
                    </a:lnTo>
                    <a:lnTo>
                      <a:pt x="521" y="422"/>
                    </a:lnTo>
                    <a:lnTo>
                      <a:pt x="526" y="418"/>
                    </a:lnTo>
                    <a:lnTo>
                      <a:pt x="528" y="411"/>
                    </a:lnTo>
                    <a:lnTo>
                      <a:pt x="531" y="406"/>
                    </a:lnTo>
                    <a:lnTo>
                      <a:pt x="535" y="402"/>
                    </a:lnTo>
                    <a:lnTo>
                      <a:pt x="537" y="397"/>
                    </a:lnTo>
                    <a:lnTo>
                      <a:pt x="540" y="393"/>
                    </a:lnTo>
                    <a:lnTo>
                      <a:pt x="542" y="389"/>
                    </a:lnTo>
                    <a:lnTo>
                      <a:pt x="545" y="384"/>
                    </a:lnTo>
                    <a:lnTo>
                      <a:pt x="547" y="383"/>
                    </a:lnTo>
                    <a:lnTo>
                      <a:pt x="550" y="378"/>
                    </a:lnTo>
                    <a:lnTo>
                      <a:pt x="550" y="375"/>
                    </a:lnTo>
                    <a:lnTo>
                      <a:pt x="554" y="371"/>
                    </a:lnTo>
                    <a:lnTo>
                      <a:pt x="555" y="368"/>
                    </a:lnTo>
                    <a:lnTo>
                      <a:pt x="559" y="362"/>
                    </a:lnTo>
                    <a:lnTo>
                      <a:pt x="562" y="358"/>
                    </a:lnTo>
                    <a:lnTo>
                      <a:pt x="564" y="352"/>
                    </a:lnTo>
                    <a:lnTo>
                      <a:pt x="567" y="348"/>
                    </a:lnTo>
                    <a:lnTo>
                      <a:pt x="571" y="343"/>
                    </a:lnTo>
                    <a:lnTo>
                      <a:pt x="574" y="336"/>
                    </a:lnTo>
                    <a:lnTo>
                      <a:pt x="576" y="330"/>
                    </a:lnTo>
                    <a:lnTo>
                      <a:pt x="579" y="326"/>
                    </a:lnTo>
                    <a:lnTo>
                      <a:pt x="585" y="318"/>
                    </a:lnTo>
                    <a:lnTo>
                      <a:pt x="588" y="312"/>
                    </a:lnTo>
                    <a:lnTo>
                      <a:pt x="591" y="307"/>
                    </a:lnTo>
                    <a:lnTo>
                      <a:pt x="595" y="299"/>
                    </a:lnTo>
                    <a:lnTo>
                      <a:pt x="600" y="293"/>
                    </a:lnTo>
                    <a:lnTo>
                      <a:pt x="603" y="286"/>
                    </a:lnTo>
                    <a:lnTo>
                      <a:pt x="607" y="279"/>
                    </a:lnTo>
                    <a:lnTo>
                      <a:pt x="610" y="271"/>
                    </a:lnTo>
                    <a:lnTo>
                      <a:pt x="614" y="264"/>
                    </a:lnTo>
                    <a:lnTo>
                      <a:pt x="619" y="257"/>
                    </a:lnTo>
                    <a:lnTo>
                      <a:pt x="622" y="249"/>
                    </a:lnTo>
                    <a:lnTo>
                      <a:pt x="626" y="242"/>
                    </a:lnTo>
                    <a:lnTo>
                      <a:pt x="629" y="235"/>
                    </a:lnTo>
                    <a:lnTo>
                      <a:pt x="634" y="227"/>
                    </a:lnTo>
                    <a:lnTo>
                      <a:pt x="639" y="220"/>
                    </a:lnTo>
                    <a:lnTo>
                      <a:pt x="643" y="211"/>
                    </a:lnTo>
                    <a:lnTo>
                      <a:pt x="646" y="204"/>
                    </a:lnTo>
                    <a:lnTo>
                      <a:pt x="650" y="197"/>
                    </a:lnTo>
                    <a:lnTo>
                      <a:pt x="653" y="189"/>
                    </a:lnTo>
                    <a:lnTo>
                      <a:pt x="658" y="182"/>
                    </a:lnTo>
                    <a:lnTo>
                      <a:pt x="662" y="173"/>
                    </a:lnTo>
                    <a:lnTo>
                      <a:pt x="665" y="166"/>
                    </a:lnTo>
                    <a:lnTo>
                      <a:pt x="669" y="159"/>
                    </a:lnTo>
                    <a:lnTo>
                      <a:pt x="674" y="153"/>
                    </a:lnTo>
                    <a:lnTo>
                      <a:pt x="679" y="144"/>
                    </a:lnTo>
                    <a:lnTo>
                      <a:pt x="681" y="137"/>
                    </a:lnTo>
                    <a:lnTo>
                      <a:pt x="684" y="129"/>
                    </a:lnTo>
                    <a:lnTo>
                      <a:pt x="687" y="125"/>
                    </a:lnTo>
                    <a:lnTo>
                      <a:pt x="691" y="116"/>
                    </a:lnTo>
                    <a:lnTo>
                      <a:pt x="694" y="110"/>
                    </a:lnTo>
                    <a:lnTo>
                      <a:pt x="696" y="103"/>
                    </a:lnTo>
                    <a:lnTo>
                      <a:pt x="701" y="97"/>
                    </a:lnTo>
                    <a:lnTo>
                      <a:pt x="703" y="91"/>
                    </a:lnTo>
                    <a:lnTo>
                      <a:pt x="705" y="85"/>
                    </a:lnTo>
                    <a:lnTo>
                      <a:pt x="710" y="78"/>
                    </a:lnTo>
                    <a:lnTo>
                      <a:pt x="713" y="74"/>
                    </a:lnTo>
                    <a:lnTo>
                      <a:pt x="713" y="68"/>
                    </a:lnTo>
                    <a:lnTo>
                      <a:pt x="717" y="62"/>
                    </a:lnTo>
                    <a:lnTo>
                      <a:pt x="718" y="58"/>
                    </a:lnTo>
                    <a:lnTo>
                      <a:pt x="722" y="55"/>
                    </a:lnTo>
                    <a:lnTo>
                      <a:pt x="722" y="47"/>
                    </a:lnTo>
                    <a:lnTo>
                      <a:pt x="723" y="44"/>
                    </a:lnTo>
                    <a:lnTo>
                      <a:pt x="725" y="40"/>
                    </a:lnTo>
                    <a:lnTo>
                      <a:pt x="727" y="37"/>
                    </a:lnTo>
                    <a:lnTo>
                      <a:pt x="727" y="34"/>
                    </a:lnTo>
                    <a:lnTo>
                      <a:pt x="729" y="31"/>
                    </a:lnTo>
                    <a:lnTo>
                      <a:pt x="730" y="28"/>
                    </a:lnTo>
                    <a:lnTo>
                      <a:pt x="730" y="27"/>
                    </a:lnTo>
                    <a:lnTo>
                      <a:pt x="730" y="24"/>
                    </a:lnTo>
                    <a:lnTo>
                      <a:pt x="730" y="21"/>
                    </a:lnTo>
                    <a:lnTo>
                      <a:pt x="729" y="18"/>
                    </a:lnTo>
                    <a:lnTo>
                      <a:pt x="725" y="16"/>
                    </a:lnTo>
                    <a:lnTo>
                      <a:pt x="720" y="14"/>
                    </a:lnTo>
                    <a:lnTo>
                      <a:pt x="715" y="11"/>
                    </a:lnTo>
                    <a:lnTo>
                      <a:pt x="708" y="9"/>
                    </a:lnTo>
                    <a:lnTo>
                      <a:pt x="701" y="8"/>
                    </a:lnTo>
                    <a:lnTo>
                      <a:pt x="699" y="8"/>
                    </a:lnTo>
                    <a:lnTo>
                      <a:pt x="696" y="8"/>
                    </a:lnTo>
                    <a:lnTo>
                      <a:pt x="693" y="6"/>
                    </a:lnTo>
                    <a:lnTo>
                      <a:pt x="689" y="6"/>
                    </a:lnTo>
                    <a:lnTo>
                      <a:pt x="686" y="5"/>
                    </a:lnTo>
                    <a:lnTo>
                      <a:pt x="682" y="3"/>
                    </a:lnTo>
                    <a:lnTo>
                      <a:pt x="679" y="3"/>
                    </a:lnTo>
                    <a:lnTo>
                      <a:pt x="677" y="3"/>
                    </a:lnTo>
                    <a:lnTo>
                      <a:pt x="670" y="2"/>
                    </a:lnTo>
                    <a:lnTo>
                      <a:pt x="665" y="2"/>
                    </a:lnTo>
                    <a:lnTo>
                      <a:pt x="660" y="0"/>
                    </a:lnTo>
                    <a:lnTo>
                      <a:pt x="658" y="0"/>
                    </a:lnTo>
                    <a:lnTo>
                      <a:pt x="655" y="0"/>
                    </a:lnTo>
                    <a:lnTo>
                      <a:pt x="624" y="0"/>
                    </a:lnTo>
                    <a:lnTo>
                      <a:pt x="6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6" name="Freeform 43"/>
              <p:cNvSpPr>
                <a:spLocks/>
              </p:cNvSpPr>
              <p:nvPr/>
            </p:nvSpPr>
            <p:spPr bwMode="auto">
              <a:xfrm>
                <a:off x="3502" y="3497"/>
                <a:ext cx="1052" cy="430"/>
              </a:xfrm>
              <a:custGeom>
                <a:avLst/>
                <a:gdLst/>
                <a:ahLst/>
                <a:cxnLst>
                  <a:cxn ang="0">
                    <a:pos x="1023" y="203"/>
                  </a:cxn>
                  <a:cxn ang="0">
                    <a:pos x="958" y="187"/>
                  </a:cxn>
                  <a:cxn ang="0">
                    <a:pos x="868" y="164"/>
                  </a:cxn>
                  <a:cxn ang="0">
                    <a:pos x="760" y="139"/>
                  </a:cxn>
                  <a:cxn ang="0">
                    <a:pos x="646" y="111"/>
                  </a:cxn>
                  <a:cxn ang="0">
                    <a:pos x="536" y="85"/>
                  </a:cxn>
                  <a:cxn ang="0">
                    <a:pos x="442" y="64"/>
                  </a:cxn>
                  <a:cxn ang="0">
                    <a:pos x="363" y="47"/>
                  </a:cxn>
                  <a:cxn ang="0">
                    <a:pos x="296" y="30"/>
                  </a:cxn>
                  <a:cxn ang="0">
                    <a:pos x="239" y="16"/>
                  </a:cxn>
                  <a:cxn ang="0">
                    <a:pos x="190" y="6"/>
                  </a:cxn>
                  <a:cxn ang="0">
                    <a:pos x="145" y="0"/>
                  </a:cxn>
                  <a:cxn ang="0">
                    <a:pos x="104" y="0"/>
                  </a:cxn>
                  <a:cxn ang="0">
                    <a:pos x="61" y="8"/>
                  </a:cxn>
                  <a:cxn ang="0">
                    <a:pos x="25" y="23"/>
                  </a:cxn>
                  <a:cxn ang="0">
                    <a:pos x="0" y="61"/>
                  </a:cxn>
                  <a:cxn ang="0">
                    <a:pos x="18" y="105"/>
                  </a:cxn>
                  <a:cxn ang="0">
                    <a:pos x="58" y="137"/>
                  </a:cxn>
                  <a:cxn ang="0">
                    <a:pos x="96" y="154"/>
                  </a:cxn>
                  <a:cxn ang="0">
                    <a:pos x="159" y="180"/>
                  </a:cxn>
                  <a:cxn ang="0">
                    <a:pos x="243" y="211"/>
                  </a:cxn>
                  <a:cxn ang="0">
                    <a:pos x="339" y="247"/>
                  </a:cxn>
                  <a:cxn ang="0">
                    <a:pos x="435" y="284"/>
                  </a:cxn>
                  <a:cxn ang="0">
                    <a:pos x="521" y="318"/>
                  </a:cxn>
                  <a:cxn ang="0">
                    <a:pos x="587" y="344"/>
                  </a:cxn>
                  <a:cxn ang="0">
                    <a:pos x="637" y="365"/>
                  </a:cxn>
                  <a:cxn ang="0">
                    <a:pos x="697" y="382"/>
                  </a:cxn>
                  <a:cxn ang="0">
                    <a:pos x="759" y="397"/>
                  </a:cxn>
                  <a:cxn ang="0">
                    <a:pos x="819" y="409"/>
                  </a:cxn>
                  <a:cxn ang="0">
                    <a:pos x="872" y="419"/>
                  </a:cxn>
                  <a:cxn ang="0">
                    <a:pos x="913" y="426"/>
                  </a:cxn>
                  <a:cxn ang="0">
                    <a:pos x="942" y="365"/>
                  </a:cxn>
                  <a:cxn ang="0">
                    <a:pos x="903" y="354"/>
                  </a:cxn>
                  <a:cxn ang="0">
                    <a:pos x="844" y="340"/>
                  </a:cxn>
                  <a:cxn ang="0">
                    <a:pos x="772" y="321"/>
                  </a:cxn>
                  <a:cxn ang="0">
                    <a:pos x="695" y="302"/>
                  </a:cxn>
                  <a:cxn ang="0">
                    <a:pos x="617" y="281"/>
                  </a:cxn>
                  <a:cxn ang="0">
                    <a:pos x="550" y="263"/>
                  </a:cxn>
                  <a:cxn ang="0">
                    <a:pos x="491" y="246"/>
                  </a:cxn>
                  <a:cxn ang="0">
                    <a:pos x="419" y="227"/>
                  </a:cxn>
                  <a:cxn ang="0">
                    <a:pos x="339" y="206"/>
                  </a:cxn>
                  <a:cxn ang="0">
                    <a:pos x="257" y="184"/>
                  </a:cxn>
                  <a:cxn ang="0">
                    <a:pos x="179" y="162"/>
                  </a:cxn>
                  <a:cxn ang="0">
                    <a:pos x="114" y="143"/>
                  </a:cxn>
                  <a:cxn ang="0">
                    <a:pos x="72" y="124"/>
                  </a:cxn>
                  <a:cxn ang="0">
                    <a:pos x="42" y="95"/>
                  </a:cxn>
                  <a:cxn ang="0">
                    <a:pos x="30" y="60"/>
                  </a:cxn>
                  <a:cxn ang="0">
                    <a:pos x="54" y="33"/>
                  </a:cxn>
                  <a:cxn ang="0">
                    <a:pos x="96" y="23"/>
                  </a:cxn>
                  <a:cxn ang="0">
                    <a:pos x="149" y="23"/>
                  </a:cxn>
                  <a:cxn ang="0">
                    <a:pos x="210" y="29"/>
                  </a:cxn>
                  <a:cxn ang="0">
                    <a:pos x="272" y="42"/>
                  </a:cxn>
                  <a:cxn ang="0">
                    <a:pos x="337" y="61"/>
                  </a:cxn>
                  <a:cxn ang="0">
                    <a:pos x="399" y="82"/>
                  </a:cxn>
                  <a:cxn ang="0">
                    <a:pos x="455" y="104"/>
                  </a:cxn>
                  <a:cxn ang="0">
                    <a:pos x="505" y="126"/>
                  </a:cxn>
                  <a:cxn ang="0">
                    <a:pos x="548" y="143"/>
                  </a:cxn>
                  <a:cxn ang="0">
                    <a:pos x="610" y="164"/>
                  </a:cxn>
                  <a:cxn ang="0">
                    <a:pos x="695" y="190"/>
                  </a:cxn>
                  <a:cxn ang="0">
                    <a:pos x="784" y="218"/>
                  </a:cxn>
                  <a:cxn ang="0">
                    <a:pos x="875" y="243"/>
                  </a:cxn>
                  <a:cxn ang="0">
                    <a:pos x="949" y="265"/>
                  </a:cxn>
                  <a:cxn ang="0">
                    <a:pos x="997" y="277"/>
                  </a:cxn>
                </a:cxnLst>
                <a:rect l="0" t="0" r="r" b="b"/>
                <a:pathLst>
                  <a:path w="1052" h="430">
                    <a:moveTo>
                      <a:pt x="1052" y="211"/>
                    </a:moveTo>
                    <a:lnTo>
                      <a:pt x="1048" y="211"/>
                    </a:lnTo>
                    <a:lnTo>
                      <a:pt x="1047" y="211"/>
                    </a:lnTo>
                    <a:lnTo>
                      <a:pt x="1043" y="209"/>
                    </a:lnTo>
                    <a:lnTo>
                      <a:pt x="1040" y="208"/>
                    </a:lnTo>
                    <a:lnTo>
                      <a:pt x="1036" y="206"/>
                    </a:lnTo>
                    <a:lnTo>
                      <a:pt x="1033" y="206"/>
                    </a:lnTo>
                    <a:lnTo>
                      <a:pt x="1028" y="205"/>
                    </a:lnTo>
                    <a:lnTo>
                      <a:pt x="1023" y="203"/>
                    </a:lnTo>
                    <a:lnTo>
                      <a:pt x="1018" y="202"/>
                    </a:lnTo>
                    <a:lnTo>
                      <a:pt x="1011" y="200"/>
                    </a:lnTo>
                    <a:lnTo>
                      <a:pt x="1004" y="198"/>
                    </a:lnTo>
                    <a:lnTo>
                      <a:pt x="999" y="196"/>
                    </a:lnTo>
                    <a:lnTo>
                      <a:pt x="990" y="195"/>
                    </a:lnTo>
                    <a:lnTo>
                      <a:pt x="985" y="193"/>
                    </a:lnTo>
                    <a:lnTo>
                      <a:pt x="975" y="190"/>
                    </a:lnTo>
                    <a:lnTo>
                      <a:pt x="966" y="189"/>
                    </a:lnTo>
                    <a:lnTo>
                      <a:pt x="958" y="187"/>
                    </a:lnTo>
                    <a:lnTo>
                      <a:pt x="951" y="184"/>
                    </a:lnTo>
                    <a:lnTo>
                      <a:pt x="940" y="181"/>
                    </a:lnTo>
                    <a:lnTo>
                      <a:pt x="930" y="180"/>
                    </a:lnTo>
                    <a:lnTo>
                      <a:pt x="920" y="177"/>
                    </a:lnTo>
                    <a:lnTo>
                      <a:pt x="911" y="176"/>
                    </a:lnTo>
                    <a:lnTo>
                      <a:pt x="899" y="173"/>
                    </a:lnTo>
                    <a:lnTo>
                      <a:pt x="889" y="170"/>
                    </a:lnTo>
                    <a:lnTo>
                      <a:pt x="879" y="167"/>
                    </a:lnTo>
                    <a:lnTo>
                      <a:pt x="868" y="164"/>
                    </a:lnTo>
                    <a:lnTo>
                      <a:pt x="856" y="161"/>
                    </a:lnTo>
                    <a:lnTo>
                      <a:pt x="844" y="159"/>
                    </a:lnTo>
                    <a:lnTo>
                      <a:pt x="834" y="156"/>
                    </a:lnTo>
                    <a:lnTo>
                      <a:pt x="822" y="154"/>
                    </a:lnTo>
                    <a:lnTo>
                      <a:pt x="810" y="151"/>
                    </a:lnTo>
                    <a:lnTo>
                      <a:pt x="796" y="148"/>
                    </a:lnTo>
                    <a:lnTo>
                      <a:pt x="784" y="145"/>
                    </a:lnTo>
                    <a:lnTo>
                      <a:pt x="772" y="142"/>
                    </a:lnTo>
                    <a:lnTo>
                      <a:pt x="760" y="139"/>
                    </a:lnTo>
                    <a:lnTo>
                      <a:pt x="747" y="135"/>
                    </a:lnTo>
                    <a:lnTo>
                      <a:pt x="735" y="132"/>
                    </a:lnTo>
                    <a:lnTo>
                      <a:pt x="724" y="129"/>
                    </a:lnTo>
                    <a:lnTo>
                      <a:pt x="709" y="126"/>
                    </a:lnTo>
                    <a:lnTo>
                      <a:pt x="697" y="123"/>
                    </a:lnTo>
                    <a:lnTo>
                      <a:pt x="683" y="120"/>
                    </a:lnTo>
                    <a:lnTo>
                      <a:pt x="671" y="117"/>
                    </a:lnTo>
                    <a:lnTo>
                      <a:pt x="659" y="114"/>
                    </a:lnTo>
                    <a:lnTo>
                      <a:pt x="646" y="111"/>
                    </a:lnTo>
                    <a:lnTo>
                      <a:pt x="634" y="108"/>
                    </a:lnTo>
                    <a:lnTo>
                      <a:pt x="622" y="105"/>
                    </a:lnTo>
                    <a:lnTo>
                      <a:pt x="610" y="101"/>
                    </a:lnTo>
                    <a:lnTo>
                      <a:pt x="596" y="99"/>
                    </a:lnTo>
                    <a:lnTo>
                      <a:pt x="584" y="96"/>
                    </a:lnTo>
                    <a:lnTo>
                      <a:pt x="572" y="93"/>
                    </a:lnTo>
                    <a:lnTo>
                      <a:pt x="560" y="89"/>
                    </a:lnTo>
                    <a:lnTo>
                      <a:pt x="548" y="88"/>
                    </a:lnTo>
                    <a:lnTo>
                      <a:pt x="536" y="85"/>
                    </a:lnTo>
                    <a:lnTo>
                      <a:pt x="526" y="82"/>
                    </a:lnTo>
                    <a:lnTo>
                      <a:pt x="515" y="80"/>
                    </a:lnTo>
                    <a:lnTo>
                      <a:pt x="503" y="79"/>
                    </a:lnTo>
                    <a:lnTo>
                      <a:pt x="491" y="74"/>
                    </a:lnTo>
                    <a:lnTo>
                      <a:pt x="481" y="72"/>
                    </a:lnTo>
                    <a:lnTo>
                      <a:pt x="471" y="70"/>
                    </a:lnTo>
                    <a:lnTo>
                      <a:pt x="461" y="69"/>
                    </a:lnTo>
                    <a:lnTo>
                      <a:pt x="450" y="66"/>
                    </a:lnTo>
                    <a:lnTo>
                      <a:pt x="442" y="64"/>
                    </a:lnTo>
                    <a:lnTo>
                      <a:pt x="433" y="61"/>
                    </a:lnTo>
                    <a:lnTo>
                      <a:pt x="423" y="60"/>
                    </a:lnTo>
                    <a:lnTo>
                      <a:pt x="414" y="58"/>
                    </a:lnTo>
                    <a:lnTo>
                      <a:pt x="406" y="57"/>
                    </a:lnTo>
                    <a:lnTo>
                      <a:pt x="395" y="54"/>
                    </a:lnTo>
                    <a:lnTo>
                      <a:pt x="387" y="52"/>
                    </a:lnTo>
                    <a:lnTo>
                      <a:pt x="378" y="51"/>
                    </a:lnTo>
                    <a:lnTo>
                      <a:pt x="371" y="50"/>
                    </a:lnTo>
                    <a:lnTo>
                      <a:pt x="363" y="47"/>
                    </a:lnTo>
                    <a:lnTo>
                      <a:pt x="354" y="45"/>
                    </a:lnTo>
                    <a:lnTo>
                      <a:pt x="347" y="42"/>
                    </a:lnTo>
                    <a:lnTo>
                      <a:pt x="339" y="41"/>
                    </a:lnTo>
                    <a:lnTo>
                      <a:pt x="332" y="39"/>
                    </a:lnTo>
                    <a:lnTo>
                      <a:pt x="325" y="36"/>
                    </a:lnTo>
                    <a:lnTo>
                      <a:pt x="317" y="35"/>
                    </a:lnTo>
                    <a:lnTo>
                      <a:pt x="310" y="33"/>
                    </a:lnTo>
                    <a:lnTo>
                      <a:pt x="305" y="32"/>
                    </a:lnTo>
                    <a:lnTo>
                      <a:pt x="296" y="30"/>
                    </a:lnTo>
                    <a:lnTo>
                      <a:pt x="291" y="28"/>
                    </a:lnTo>
                    <a:lnTo>
                      <a:pt x="282" y="28"/>
                    </a:lnTo>
                    <a:lnTo>
                      <a:pt x="275" y="25"/>
                    </a:lnTo>
                    <a:lnTo>
                      <a:pt x="270" y="23"/>
                    </a:lnTo>
                    <a:lnTo>
                      <a:pt x="263" y="22"/>
                    </a:lnTo>
                    <a:lnTo>
                      <a:pt x="258" y="20"/>
                    </a:lnTo>
                    <a:lnTo>
                      <a:pt x="251" y="20"/>
                    </a:lnTo>
                    <a:lnTo>
                      <a:pt x="245" y="17"/>
                    </a:lnTo>
                    <a:lnTo>
                      <a:pt x="239" y="16"/>
                    </a:lnTo>
                    <a:lnTo>
                      <a:pt x="234" y="16"/>
                    </a:lnTo>
                    <a:lnTo>
                      <a:pt x="227" y="13"/>
                    </a:lnTo>
                    <a:lnTo>
                      <a:pt x="222" y="13"/>
                    </a:lnTo>
                    <a:lnTo>
                      <a:pt x="219" y="13"/>
                    </a:lnTo>
                    <a:lnTo>
                      <a:pt x="214" y="10"/>
                    </a:lnTo>
                    <a:lnTo>
                      <a:pt x="207" y="8"/>
                    </a:lnTo>
                    <a:lnTo>
                      <a:pt x="202" y="7"/>
                    </a:lnTo>
                    <a:lnTo>
                      <a:pt x="197" y="6"/>
                    </a:lnTo>
                    <a:lnTo>
                      <a:pt x="190" y="6"/>
                    </a:lnTo>
                    <a:lnTo>
                      <a:pt x="185" y="4"/>
                    </a:lnTo>
                    <a:lnTo>
                      <a:pt x="179" y="4"/>
                    </a:lnTo>
                    <a:lnTo>
                      <a:pt x="176" y="3"/>
                    </a:lnTo>
                    <a:lnTo>
                      <a:pt x="171" y="3"/>
                    </a:lnTo>
                    <a:lnTo>
                      <a:pt x="166" y="3"/>
                    </a:lnTo>
                    <a:lnTo>
                      <a:pt x="161" y="1"/>
                    </a:lnTo>
                    <a:lnTo>
                      <a:pt x="155" y="1"/>
                    </a:lnTo>
                    <a:lnTo>
                      <a:pt x="150" y="1"/>
                    </a:lnTo>
                    <a:lnTo>
                      <a:pt x="145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6" y="0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13" y="0"/>
                    </a:lnTo>
                    <a:lnTo>
                      <a:pt x="109" y="0"/>
                    </a:lnTo>
                    <a:lnTo>
                      <a:pt x="104" y="0"/>
                    </a:lnTo>
                    <a:lnTo>
                      <a:pt x="99" y="1"/>
                    </a:lnTo>
                    <a:lnTo>
                      <a:pt x="96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80" y="3"/>
                    </a:lnTo>
                    <a:lnTo>
                      <a:pt x="77" y="4"/>
                    </a:lnTo>
                    <a:lnTo>
                      <a:pt x="72" y="6"/>
                    </a:lnTo>
                    <a:lnTo>
                      <a:pt x="66" y="6"/>
                    </a:lnTo>
                    <a:lnTo>
                      <a:pt x="61" y="8"/>
                    </a:lnTo>
                    <a:lnTo>
                      <a:pt x="56" y="10"/>
                    </a:lnTo>
                    <a:lnTo>
                      <a:pt x="53" y="10"/>
                    </a:lnTo>
                    <a:lnTo>
                      <a:pt x="48" y="13"/>
                    </a:lnTo>
                    <a:lnTo>
                      <a:pt x="42" y="14"/>
                    </a:lnTo>
                    <a:lnTo>
                      <a:pt x="39" y="16"/>
                    </a:lnTo>
                    <a:lnTo>
                      <a:pt x="36" y="17"/>
                    </a:lnTo>
                    <a:lnTo>
                      <a:pt x="32" y="19"/>
                    </a:lnTo>
                    <a:lnTo>
                      <a:pt x="29" y="20"/>
                    </a:lnTo>
                    <a:lnTo>
                      <a:pt x="25" y="23"/>
                    </a:lnTo>
                    <a:lnTo>
                      <a:pt x="18" y="26"/>
                    </a:lnTo>
                    <a:lnTo>
                      <a:pt x="13" y="30"/>
                    </a:lnTo>
                    <a:lnTo>
                      <a:pt x="10" y="33"/>
                    </a:lnTo>
                    <a:lnTo>
                      <a:pt x="6" y="39"/>
                    </a:lnTo>
                    <a:lnTo>
                      <a:pt x="5" y="42"/>
                    </a:lnTo>
                    <a:lnTo>
                      <a:pt x="1" y="48"/>
                    </a:lnTo>
                    <a:lnTo>
                      <a:pt x="0" y="52"/>
                    </a:lnTo>
                    <a:lnTo>
                      <a:pt x="0" y="57"/>
                    </a:lnTo>
                    <a:lnTo>
                      <a:pt x="0" y="61"/>
                    </a:lnTo>
                    <a:lnTo>
                      <a:pt x="0" y="67"/>
                    </a:lnTo>
                    <a:lnTo>
                      <a:pt x="0" y="72"/>
                    </a:lnTo>
                    <a:lnTo>
                      <a:pt x="3" y="77"/>
                    </a:lnTo>
                    <a:lnTo>
                      <a:pt x="5" y="82"/>
                    </a:lnTo>
                    <a:lnTo>
                      <a:pt x="6" y="86"/>
                    </a:lnTo>
                    <a:lnTo>
                      <a:pt x="8" y="91"/>
                    </a:lnTo>
                    <a:lnTo>
                      <a:pt x="12" y="96"/>
                    </a:lnTo>
                    <a:lnTo>
                      <a:pt x="13" y="101"/>
                    </a:lnTo>
                    <a:lnTo>
                      <a:pt x="18" y="105"/>
                    </a:lnTo>
                    <a:lnTo>
                      <a:pt x="22" y="110"/>
                    </a:lnTo>
                    <a:lnTo>
                      <a:pt x="27" y="114"/>
                    </a:lnTo>
                    <a:lnTo>
                      <a:pt x="30" y="118"/>
                    </a:lnTo>
                    <a:lnTo>
                      <a:pt x="34" y="121"/>
                    </a:lnTo>
                    <a:lnTo>
                      <a:pt x="39" y="126"/>
                    </a:lnTo>
                    <a:lnTo>
                      <a:pt x="44" y="129"/>
                    </a:lnTo>
                    <a:lnTo>
                      <a:pt x="48" y="132"/>
                    </a:lnTo>
                    <a:lnTo>
                      <a:pt x="53" y="135"/>
                    </a:lnTo>
                    <a:lnTo>
                      <a:pt x="58" y="137"/>
                    </a:lnTo>
                    <a:lnTo>
                      <a:pt x="65" y="140"/>
                    </a:lnTo>
                    <a:lnTo>
                      <a:pt x="66" y="142"/>
                    </a:lnTo>
                    <a:lnTo>
                      <a:pt x="68" y="143"/>
                    </a:lnTo>
                    <a:lnTo>
                      <a:pt x="73" y="145"/>
                    </a:lnTo>
                    <a:lnTo>
                      <a:pt x="77" y="146"/>
                    </a:lnTo>
                    <a:lnTo>
                      <a:pt x="78" y="148"/>
                    </a:lnTo>
                    <a:lnTo>
                      <a:pt x="85" y="149"/>
                    </a:lnTo>
                    <a:lnTo>
                      <a:pt x="89" y="152"/>
                    </a:lnTo>
                    <a:lnTo>
                      <a:pt x="96" y="154"/>
                    </a:lnTo>
                    <a:lnTo>
                      <a:pt x="101" y="156"/>
                    </a:lnTo>
                    <a:lnTo>
                      <a:pt x="107" y="159"/>
                    </a:lnTo>
                    <a:lnTo>
                      <a:pt x="113" y="159"/>
                    </a:lnTo>
                    <a:lnTo>
                      <a:pt x="121" y="164"/>
                    </a:lnTo>
                    <a:lnTo>
                      <a:pt x="128" y="167"/>
                    </a:lnTo>
                    <a:lnTo>
                      <a:pt x="133" y="170"/>
                    </a:lnTo>
                    <a:lnTo>
                      <a:pt x="143" y="173"/>
                    </a:lnTo>
                    <a:lnTo>
                      <a:pt x="150" y="177"/>
                    </a:lnTo>
                    <a:lnTo>
                      <a:pt x="159" y="180"/>
                    </a:lnTo>
                    <a:lnTo>
                      <a:pt x="167" y="181"/>
                    </a:lnTo>
                    <a:lnTo>
                      <a:pt x="176" y="184"/>
                    </a:lnTo>
                    <a:lnTo>
                      <a:pt x="185" y="189"/>
                    </a:lnTo>
                    <a:lnTo>
                      <a:pt x="193" y="193"/>
                    </a:lnTo>
                    <a:lnTo>
                      <a:pt x="203" y="196"/>
                    </a:lnTo>
                    <a:lnTo>
                      <a:pt x="214" y="200"/>
                    </a:lnTo>
                    <a:lnTo>
                      <a:pt x="224" y="203"/>
                    </a:lnTo>
                    <a:lnTo>
                      <a:pt x="233" y="208"/>
                    </a:lnTo>
                    <a:lnTo>
                      <a:pt x="243" y="211"/>
                    </a:lnTo>
                    <a:lnTo>
                      <a:pt x="253" y="215"/>
                    </a:lnTo>
                    <a:lnTo>
                      <a:pt x="265" y="219"/>
                    </a:lnTo>
                    <a:lnTo>
                      <a:pt x="275" y="222"/>
                    </a:lnTo>
                    <a:lnTo>
                      <a:pt x="286" y="227"/>
                    </a:lnTo>
                    <a:lnTo>
                      <a:pt x="296" y="233"/>
                    </a:lnTo>
                    <a:lnTo>
                      <a:pt x="306" y="236"/>
                    </a:lnTo>
                    <a:lnTo>
                      <a:pt x="317" y="240"/>
                    </a:lnTo>
                    <a:lnTo>
                      <a:pt x="329" y="243"/>
                    </a:lnTo>
                    <a:lnTo>
                      <a:pt x="339" y="247"/>
                    </a:lnTo>
                    <a:lnTo>
                      <a:pt x="349" y="252"/>
                    </a:lnTo>
                    <a:lnTo>
                      <a:pt x="359" y="255"/>
                    </a:lnTo>
                    <a:lnTo>
                      <a:pt x="371" y="259"/>
                    </a:lnTo>
                    <a:lnTo>
                      <a:pt x="382" y="265"/>
                    </a:lnTo>
                    <a:lnTo>
                      <a:pt x="394" y="269"/>
                    </a:lnTo>
                    <a:lnTo>
                      <a:pt x="402" y="272"/>
                    </a:lnTo>
                    <a:lnTo>
                      <a:pt x="413" y="277"/>
                    </a:lnTo>
                    <a:lnTo>
                      <a:pt x="423" y="281"/>
                    </a:lnTo>
                    <a:lnTo>
                      <a:pt x="435" y="284"/>
                    </a:lnTo>
                    <a:lnTo>
                      <a:pt x="443" y="288"/>
                    </a:lnTo>
                    <a:lnTo>
                      <a:pt x="454" y="291"/>
                    </a:lnTo>
                    <a:lnTo>
                      <a:pt x="464" y="297"/>
                    </a:lnTo>
                    <a:lnTo>
                      <a:pt x="474" y="300"/>
                    </a:lnTo>
                    <a:lnTo>
                      <a:pt x="485" y="303"/>
                    </a:lnTo>
                    <a:lnTo>
                      <a:pt x="493" y="307"/>
                    </a:lnTo>
                    <a:lnTo>
                      <a:pt x="502" y="310"/>
                    </a:lnTo>
                    <a:lnTo>
                      <a:pt x="512" y="313"/>
                    </a:lnTo>
                    <a:lnTo>
                      <a:pt x="521" y="318"/>
                    </a:lnTo>
                    <a:lnTo>
                      <a:pt x="527" y="321"/>
                    </a:lnTo>
                    <a:lnTo>
                      <a:pt x="538" y="325"/>
                    </a:lnTo>
                    <a:lnTo>
                      <a:pt x="545" y="328"/>
                    </a:lnTo>
                    <a:lnTo>
                      <a:pt x="553" y="331"/>
                    </a:lnTo>
                    <a:lnTo>
                      <a:pt x="560" y="334"/>
                    </a:lnTo>
                    <a:lnTo>
                      <a:pt x="567" y="337"/>
                    </a:lnTo>
                    <a:lnTo>
                      <a:pt x="574" y="338"/>
                    </a:lnTo>
                    <a:lnTo>
                      <a:pt x="581" y="343"/>
                    </a:lnTo>
                    <a:lnTo>
                      <a:pt x="587" y="344"/>
                    </a:lnTo>
                    <a:lnTo>
                      <a:pt x="593" y="347"/>
                    </a:lnTo>
                    <a:lnTo>
                      <a:pt x="599" y="350"/>
                    </a:lnTo>
                    <a:lnTo>
                      <a:pt x="603" y="350"/>
                    </a:lnTo>
                    <a:lnTo>
                      <a:pt x="610" y="354"/>
                    </a:lnTo>
                    <a:lnTo>
                      <a:pt x="615" y="354"/>
                    </a:lnTo>
                    <a:lnTo>
                      <a:pt x="620" y="359"/>
                    </a:lnTo>
                    <a:lnTo>
                      <a:pt x="625" y="360"/>
                    </a:lnTo>
                    <a:lnTo>
                      <a:pt x="632" y="362"/>
                    </a:lnTo>
                    <a:lnTo>
                      <a:pt x="637" y="365"/>
                    </a:lnTo>
                    <a:lnTo>
                      <a:pt x="644" y="367"/>
                    </a:lnTo>
                    <a:lnTo>
                      <a:pt x="651" y="367"/>
                    </a:lnTo>
                    <a:lnTo>
                      <a:pt x="656" y="370"/>
                    </a:lnTo>
                    <a:lnTo>
                      <a:pt x="663" y="372"/>
                    </a:lnTo>
                    <a:lnTo>
                      <a:pt x="670" y="375"/>
                    </a:lnTo>
                    <a:lnTo>
                      <a:pt x="677" y="376"/>
                    </a:lnTo>
                    <a:lnTo>
                      <a:pt x="683" y="378"/>
                    </a:lnTo>
                    <a:lnTo>
                      <a:pt x="690" y="379"/>
                    </a:lnTo>
                    <a:lnTo>
                      <a:pt x="697" y="382"/>
                    </a:lnTo>
                    <a:lnTo>
                      <a:pt x="704" y="384"/>
                    </a:lnTo>
                    <a:lnTo>
                      <a:pt x="711" y="385"/>
                    </a:lnTo>
                    <a:lnTo>
                      <a:pt x="716" y="387"/>
                    </a:lnTo>
                    <a:lnTo>
                      <a:pt x="724" y="389"/>
                    </a:lnTo>
                    <a:lnTo>
                      <a:pt x="731" y="389"/>
                    </a:lnTo>
                    <a:lnTo>
                      <a:pt x="738" y="392"/>
                    </a:lnTo>
                    <a:lnTo>
                      <a:pt x="745" y="394"/>
                    </a:lnTo>
                    <a:lnTo>
                      <a:pt x="752" y="395"/>
                    </a:lnTo>
                    <a:lnTo>
                      <a:pt x="759" y="397"/>
                    </a:lnTo>
                    <a:lnTo>
                      <a:pt x="767" y="398"/>
                    </a:lnTo>
                    <a:lnTo>
                      <a:pt x="772" y="400"/>
                    </a:lnTo>
                    <a:lnTo>
                      <a:pt x="781" y="401"/>
                    </a:lnTo>
                    <a:lnTo>
                      <a:pt x="786" y="403"/>
                    </a:lnTo>
                    <a:lnTo>
                      <a:pt x="793" y="406"/>
                    </a:lnTo>
                    <a:lnTo>
                      <a:pt x="802" y="406"/>
                    </a:lnTo>
                    <a:lnTo>
                      <a:pt x="807" y="409"/>
                    </a:lnTo>
                    <a:lnTo>
                      <a:pt x="814" y="409"/>
                    </a:lnTo>
                    <a:lnTo>
                      <a:pt x="819" y="409"/>
                    </a:lnTo>
                    <a:lnTo>
                      <a:pt x="826" y="410"/>
                    </a:lnTo>
                    <a:lnTo>
                      <a:pt x="832" y="413"/>
                    </a:lnTo>
                    <a:lnTo>
                      <a:pt x="839" y="413"/>
                    </a:lnTo>
                    <a:lnTo>
                      <a:pt x="844" y="414"/>
                    </a:lnTo>
                    <a:lnTo>
                      <a:pt x="850" y="416"/>
                    </a:lnTo>
                    <a:lnTo>
                      <a:pt x="856" y="416"/>
                    </a:lnTo>
                    <a:lnTo>
                      <a:pt x="862" y="417"/>
                    </a:lnTo>
                    <a:lnTo>
                      <a:pt x="867" y="419"/>
                    </a:lnTo>
                    <a:lnTo>
                      <a:pt x="872" y="419"/>
                    </a:lnTo>
                    <a:lnTo>
                      <a:pt x="879" y="422"/>
                    </a:lnTo>
                    <a:lnTo>
                      <a:pt x="884" y="422"/>
                    </a:lnTo>
                    <a:lnTo>
                      <a:pt x="887" y="423"/>
                    </a:lnTo>
                    <a:lnTo>
                      <a:pt x="892" y="423"/>
                    </a:lnTo>
                    <a:lnTo>
                      <a:pt x="896" y="425"/>
                    </a:lnTo>
                    <a:lnTo>
                      <a:pt x="901" y="425"/>
                    </a:lnTo>
                    <a:lnTo>
                      <a:pt x="904" y="426"/>
                    </a:lnTo>
                    <a:lnTo>
                      <a:pt x="908" y="426"/>
                    </a:lnTo>
                    <a:lnTo>
                      <a:pt x="913" y="426"/>
                    </a:lnTo>
                    <a:lnTo>
                      <a:pt x="918" y="428"/>
                    </a:lnTo>
                    <a:lnTo>
                      <a:pt x="925" y="429"/>
                    </a:lnTo>
                    <a:lnTo>
                      <a:pt x="928" y="429"/>
                    </a:lnTo>
                    <a:lnTo>
                      <a:pt x="930" y="430"/>
                    </a:lnTo>
                    <a:lnTo>
                      <a:pt x="934" y="430"/>
                    </a:lnTo>
                    <a:lnTo>
                      <a:pt x="935" y="430"/>
                    </a:lnTo>
                    <a:lnTo>
                      <a:pt x="947" y="366"/>
                    </a:lnTo>
                    <a:lnTo>
                      <a:pt x="946" y="365"/>
                    </a:lnTo>
                    <a:lnTo>
                      <a:pt x="942" y="365"/>
                    </a:lnTo>
                    <a:lnTo>
                      <a:pt x="939" y="363"/>
                    </a:lnTo>
                    <a:lnTo>
                      <a:pt x="934" y="362"/>
                    </a:lnTo>
                    <a:lnTo>
                      <a:pt x="930" y="360"/>
                    </a:lnTo>
                    <a:lnTo>
                      <a:pt x="927" y="360"/>
                    </a:lnTo>
                    <a:lnTo>
                      <a:pt x="922" y="360"/>
                    </a:lnTo>
                    <a:lnTo>
                      <a:pt x="918" y="359"/>
                    </a:lnTo>
                    <a:lnTo>
                      <a:pt x="913" y="357"/>
                    </a:lnTo>
                    <a:lnTo>
                      <a:pt x="908" y="354"/>
                    </a:lnTo>
                    <a:lnTo>
                      <a:pt x="903" y="354"/>
                    </a:lnTo>
                    <a:lnTo>
                      <a:pt x="898" y="353"/>
                    </a:lnTo>
                    <a:lnTo>
                      <a:pt x="892" y="351"/>
                    </a:lnTo>
                    <a:lnTo>
                      <a:pt x="886" y="350"/>
                    </a:lnTo>
                    <a:lnTo>
                      <a:pt x="879" y="348"/>
                    </a:lnTo>
                    <a:lnTo>
                      <a:pt x="874" y="347"/>
                    </a:lnTo>
                    <a:lnTo>
                      <a:pt x="867" y="346"/>
                    </a:lnTo>
                    <a:lnTo>
                      <a:pt x="858" y="343"/>
                    </a:lnTo>
                    <a:lnTo>
                      <a:pt x="851" y="343"/>
                    </a:lnTo>
                    <a:lnTo>
                      <a:pt x="844" y="340"/>
                    </a:lnTo>
                    <a:lnTo>
                      <a:pt x="838" y="338"/>
                    </a:lnTo>
                    <a:lnTo>
                      <a:pt x="829" y="337"/>
                    </a:lnTo>
                    <a:lnTo>
                      <a:pt x="822" y="335"/>
                    </a:lnTo>
                    <a:lnTo>
                      <a:pt x="815" y="332"/>
                    </a:lnTo>
                    <a:lnTo>
                      <a:pt x="807" y="331"/>
                    </a:lnTo>
                    <a:lnTo>
                      <a:pt x="798" y="328"/>
                    </a:lnTo>
                    <a:lnTo>
                      <a:pt x="790" y="326"/>
                    </a:lnTo>
                    <a:lnTo>
                      <a:pt x="781" y="325"/>
                    </a:lnTo>
                    <a:lnTo>
                      <a:pt x="772" y="321"/>
                    </a:lnTo>
                    <a:lnTo>
                      <a:pt x="766" y="319"/>
                    </a:lnTo>
                    <a:lnTo>
                      <a:pt x="755" y="318"/>
                    </a:lnTo>
                    <a:lnTo>
                      <a:pt x="747" y="315"/>
                    </a:lnTo>
                    <a:lnTo>
                      <a:pt x="738" y="313"/>
                    </a:lnTo>
                    <a:lnTo>
                      <a:pt x="730" y="310"/>
                    </a:lnTo>
                    <a:lnTo>
                      <a:pt x="721" y="309"/>
                    </a:lnTo>
                    <a:lnTo>
                      <a:pt x="712" y="306"/>
                    </a:lnTo>
                    <a:lnTo>
                      <a:pt x="704" y="303"/>
                    </a:lnTo>
                    <a:lnTo>
                      <a:pt x="695" y="302"/>
                    </a:lnTo>
                    <a:lnTo>
                      <a:pt x="685" y="299"/>
                    </a:lnTo>
                    <a:lnTo>
                      <a:pt x="678" y="297"/>
                    </a:lnTo>
                    <a:lnTo>
                      <a:pt x="670" y="294"/>
                    </a:lnTo>
                    <a:lnTo>
                      <a:pt x="661" y="291"/>
                    </a:lnTo>
                    <a:lnTo>
                      <a:pt x="651" y="290"/>
                    </a:lnTo>
                    <a:lnTo>
                      <a:pt x="644" y="288"/>
                    </a:lnTo>
                    <a:lnTo>
                      <a:pt x="634" y="285"/>
                    </a:lnTo>
                    <a:lnTo>
                      <a:pt x="627" y="284"/>
                    </a:lnTo>
                    <a:lnTo>
                      <a:pt x="617" y="281"/>
                    </a:lnTo>
                    <a:lnTo>
                      <a:pt x="610" y="280"/>
                    </a:lnTo>
                    <a:lnTo>
                      <a:pt x="601" y="277"/>
                    </a:lnTo>
                    <a:lnTo>
                      <a:pt x="593" y="275"/>
                    </a:lnTo>
                    <a:lnTo>
                      <a:pt x="586" y="272"/>
                    </a:lnTo>
                    <a:lnTo>
                      <a:pt x="579" y="271"/>
                    </a:lnTo>
                    <a:lnTo>
                      <a:pt x="570" y="269"/>
                    </a:lnTo>
                    <a:lnTo>
                      <a:pt x="563" y="266"/>
                    </a:lnTo>
                    <a:lnTo>
                      <a:pt x="557" y="265"/>
                    </a:lnTo>
                    <a:lnTo>
                      <a:pt x="550" y="263"/>
                    </a:lnTo>
                    <a:lnTo>
                      <a:pt x="543" y="261"/>
                    </a:lnTo>
                    <a:lnTo>
                      <a:pt x="538" y="259"/>
                    </a:lnTo>
                    <a:lnTo>
                      <a:pt x="531" y="258"/>
                    </a:lnTo>
                    <a:lnTo>
                      <a:pt x="524" y="255"/>
                    </a:lnTo>
                    <a:lnTo>
                      <a:pt x="519" y="253"/>
                    </a:lnTo>
                    <a:lnTo>
                      <a:pt x="512" y="252"/>
                    </a:lnTo>
                    <a:lnTo>
                      <a:pt x="505" y="250"/>
                    </a:lnTo>
                    <a:lnTo>
                      <a:pt x="498" y="247"/>
                    </a:lnTo>
                    <a:lnTo>
                      <a:pt x="491" y="246"/>
                    </a:lnTo>
                    <a:lnTo>
                      <a:pt x="485" y="243"/>
                    </a:lnTo>
                    <a:lnTo>
                      <a:pt x="476" y="241"/>
                    </a:lnTo>
                    <a:lnTo>
                      <a:pt x="471" y="240"/>
                    </a:lnTo>
                    <a:lnTo>
                      <a:pt x="461" y="239"/>
                    </a:lnTo>
                    <a:lnTo>
                      <a:pt x="454" y="236"/>
                    </a:lnTo>
                    <a:lnTo>
                      <a:pt x="445" y="234"/>
                    </a:lnTo>
                    <a:lnTo>
                      <a:pt x="437" y="233"/>
                    </a:lnTo>
                    <a:lnTo>
                      <a:pt x="428" y="230"/>
                    </a:lnTo>
                    <a:lnTo>
                      <a:pt x="419" y="227"/>
                    </a:lnTo>
                    <a:lnTo>
                      <a:pt x="413" y="225"/>
                    </a:lnTo>
                    <a:lnTo>
                      <a:pt x="402" y="222"/>
                    </a:lnTo>
                    <a:lnTo>
                      <a:pt x="394" y="219"/>
                    </a:lnTo>
                    <a:lnTo>
                      <a:pt x="383" y="218"/>
                    </a:lnTo>
                    <a:lnTo>
                      <a:pt x="375" y="215"/>
                    </a:lnTo>
                    <a:lnTo>
                      <a:pt x="366" y="214"/>
                    </a:lnTo>
                    <a:lnTo>
                      <a:pt x="358" y="211"/>
                    </a:lnTo>
                    <a:lnTo>
                      <a:pt x="347" y="209"/>
                    </a:lnTo>
                    <a:lnTo>
                      <a:pt x="339" y="206"/>
                    </a:lnTo>
                    <a:lnTo>
                      <a:pt x="330" y="203"/>
                    </a:lnTo>
                    <a:lnTo>
                      <a:pt x="322" y="202"/>
                    </a:lnTo>
                    <a:lnTo>
                      <a:pt x="310" y="199"/>
                    </a:lnTo>
                    <a:lnTo>
                      <a:pt x="301" y="196"/>
                    </a:lnTo>
                    <a:lnTo>
                      <a:pt x="293" y="193"/>
                    </a:lnTo>
                    <a:lnTo>
                      <a:pt x="282" y="192"/>
                    </a:lnTo>
                    <a:lnTo>
                      <a:pt x="274" y="189"/>
                    </a:lnTo>
                    <a:lnTo>
                      <a:pt x="265" y="187"/>
                    </a:lnTo>
                    <a:lnTo>
                      <a:pt x="257" y="184"/>
                    </a:lnTo>
                    <a:lnTo>
                      <a:pt x="248" y="181"/>
                    </a:lnTo>
                    <a:lnTo>
                      <a:pt x="236" y="180"/>
                    </a:lnTo>
                    <a:lnTo>
                      <a:pt x="227" y="177"/>
                    </a:lnTo>
                    <a:lnTo>
                      <a:pt x="221" y="176"/>
                    </a:lnTo>
                    <a:lnTo>
                      <a:pt x="212" y="173"/>
                    </a:lnTo>
                    <a:lnTo>
                      <a:pt x="202" y="170"/>
                    </a:lnTo>
                    <a:lnTo>
                      <a:pt x="193" y="167"/>
                    </a:lnTo>
                    <a:lnTo>
                      <a:pt x="186" y="165"/>
                    </a:lnTo>
                    <a:lnTo>
                      <a:pt x="179" y="162"/>
                    </a:lnTo>
                    <a:lnTo>
                      <a:pt x="169" y="159"/>
                    </a:lnTo>
                    <a:lnTo>
                      <a:pt x="162" y="158"/>
                    </a:lnTo>
                    <a:lnTo>
                      <a:pt x="155" y="156"/>
                    </a:lnTo>
                    <a:lnTo>
                      <a:pt x="147" y="154"/>
                    </a:lnTo>
                    <a:lnTo>
                      <a:pt x="142" y="152"/>
                    </a:lnTo>
                    <a:lnTo>
                      <a:pt x="133" y="149"/>
                    </a:lnTo>
                    <a:lnTo>
                      <a:pt x="126" y="148"/>
                    </a:lnTo>
                    <a:lnTo>
                      <a:pt x="121" y="145"/>
                    </a:lnTo>
                    <a:lnTo>
                      <a:pt x="114" y="143"/>
                    </a:lnTo>
                    <a:lnTo>
                      <a:pt x="107" y="140"/>
                    </a:lnTo>
                    <a:lnTo>
                      <a:pt x="102" y="139"/>
                    </a:lnTo>
                    <a:lnTo>
                      <a:pt x="97" y="136"/>
                    </a:lnTo>
                    <a:lnTo>
                      <a:pt x="90" y="135"/>
                    </a:lnTo>
                    <a:lnTo>
                      <a:pt x="87" y="132"/>
                    </a:lnTo>
                    <a:lnTo>
                      <a:pt x="82" y="130"/>
                    </a:lnTo>
                    <a:lnTo>
                      <a:pt x="77" y="129"/>
                    </a:lnTo>
                    <a:lnTo>
                      <a:pt x="75" y="127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5" y="120"/>
                    </a:lnTo>
                    <a:lnTo>
                      <a:pt x="60" y="117"/>
                    </a:lnTo>
                    <a:lnTo>
                      <a:pt x="56" y="114"/>
                    </a:lnTo>
                    <a:lnTo>
                      <a:pt x="53" y="111"/>
                    </a:lnTo>
                    <a:lnTo>
                      <a:pt x="51" y="107"/>
                    </a:lnTo>
                    <a:lnTo>
                      <a:pt x="48" y="102"/>
                    </a:lnTo>
                    <a:lnTo>
                      <a:pt x="44" y="98"/>
                    </a:lnTo>
                    <a:lnTo>
                      <a:pt x="42" y="95"/>
                    </a:lnTo>
                    <a:lnTo>
                      <a:pt x="41" y="92"/>
                    </a:lnTo>
                    <a:lnTo>
                      <a:pt x="39" y="88"/>
                    </a:lnTo>
                    <a:lnTo>
                      <a:pt x="36" y="83"/>
                    </a:lnTo>
                    <a:lnTo>
                      <a:pt x="34" y="80"/>
                    </a:lnTo>
                    <a:lnTo>
                      <a:pt x="32" y="76"/>
                    </a:lnTo>
                    <a:lnTo>
                      <a:pt x="32" y="72"/>
                    </a:lnTo>
                    <a:lnTo>
                      <a:pt x="30" y="69"/>
                    </a:lnTo>
                    <a:lnTo>
                      <a:pt x="30" y="64"/>
                    </a:lnTo>
                    <a:lnTo>
                      <a:pt x="30" y="60"/>
                    </a:lnTo>
                    <a:lnTo>
                      <a:pt x="30" y="58"/>
                    </a:lnTo>
                    <a:lnTo>
                      <a:pt x="30" y="54"/>
                    </a:lnTo>
                    <a:lnTo>
                      <a:pt x="34" y="51"/>
                    </a:lnTo>
                    <a:lnTo>
                      <a:pt x="34" y="48"/>
                    </a:lnTo>
                    <a:lnTo>
                      <a:pt x="39" y="45"/>
                    </a:lnTo>
                    <a:lnTo>
                      <a:pt x="41" y="41"/>
                    </a:lnTo>
                    <a:lnTo>
                      <a:pt x="44" y="38"/>
                    </a:lnTo>
                    <a:lnTo>
                      <a:pt x="48" y="35"/>
                    </a:lnTo>
                    <a:lnTo>
                      <a:pt x="54" y="33"/>
                    </a:lnTo>
                    <a:lnTo>
                      <a:pt x="60" y="30"/>
                    </a:lnTo>
                    <a:lnTo>
                      <a:pt x="66" y="29"/>
                    </a:lnTo>
                    <a:lnTo>
                      <a:pt x="70" y="28"/>
                    </a:lnTo>
                    <a:lnTo>
                      <a:pt x="73" y="28"/>
                    </a:lnTo>
                    <a:lnTo>
                      <a:pt x="77" y="26"/>
                    </a:lnTo>
                    <a:lnTo>
                      <a:pt x="82" y="26"/>
                    </a:lnTo>
                    <a:lnTo>
                      <a:pt x="87" y="25"/>
                    </a:lnTo>
                    <a:lnTo>
                      <a:pt x="90" y="23"/>
                    </a:lnTo>
                    <a:lnTo>
                      <a:pt x="96" y="23"/>
                    </a:lnTo>
                    <a:lnTo>
                      <a:pt x="101" y="23"/>
                    </a:lnTo>
                    <a:lnTo>
                      <a:pt x="107" y="23"/>
                    </a:lnTo>
                    <a:lnTo>
                      <a:pt x="111" y="23"/>
                    </a:lnTo>
                    <a:lnTo>
                      <a:pt x="118" y="23"/>
                    </a:lnTo>
                    <a:lnTo>
                      <a:pt x="125" y="23"/>
                    </a:lnTo>
                    <a:lnTo>
                      <a:pt x="130" y="22"/>
                    </a:lnTo>
                    <a:lnTo>
                      <a:pt x="135" y="22"/>
                    </a:lnTo>
                    <a:lnTo>
                      <a:pt x="142" y="22"/>
                    </a:lnTo>
                    <a:lnTo>
                      <a:pt x="149" y="23"/>
                    </a:lnTo>
                    <a:lnTo>
                      <a:pt x="155" y="23"/>
                    </a:lnTo>
                    <a:lnTo>
                      <a:pt x="162" y="23"/>
                    </a:lnTo>
                    <a:lnTo>
                      <a:pt x="167" y="23"/>
                    </a:lnTo>
                    <a:lnTo>
                      <a:pt x="176" y="25"/>
                    </a:lnTo>
                    <a:lnTo>
                      <a:pt x="181" y="25"/>
                    </a:lnTo>
                    <a:lnTo>
                      <a:pt x="190" y="26"/>
                    </a:lnTo>
                    <a:lnTo>
                      <a:pt x="195" y="28"/>
                    </a:lnTo>
                    <a:lnTo>
                      <a:pt x="202" y="28"/>
                    </a:lnTo>
                    <a:lnTo>
                      <a:pt x="210" y="29"/>
                    </a:lnTo>
                    <a:lnTo>
                      <a:pt x="215" y="30"/>
                    </a:lnTo>
                    <a:lnTo>
                      <a:pt x="222" y="32"/>
                    </a:lnTo>
                    <a:lnTo>
                      <a:pt x="231" y="33"/>
                    </a:lnTo>
                    <a:lnTo>
                      <a:pt x="236" y="35"/>
                    </a:lnTo>
                    <a:lnTo>
                      <a:pt x="245" y="35"/>
                    </a:lnTo>
                    <a:lnTo>
                      <a:pt x="251" y="38"/>
                    </a:lnTo>
                    <a:lnTo>
                      <a:pt x="258" y="39"/>
                    </a:lnTo>
                    <a:lnTo>
                      <a:pt x="265" y="39"/>
                    </a:lnTo>
                    <a:lnTo>
                      <a:pt x="272" y="42"/>
                    </a:lnTo>
                    <a:lnTo>
                      <a:pt x="279" y="45"/>
                    </a:lnTo>
                    <a:lnTo>
                      <a:pt x="287" y="47"/>
                    </a:lnTo>
                    <a:lnTo>
                      <a:pt x="293" y="50"/>
                    </a:lnTo>
                    <a:lnTo>
                      <a:pt x="301" y="51"/>
                    </a:lnTo>
                    <a:lnTo>
                      <a:pt x="308" y="52"/>
                    </a:lnTo>
                    <a:lnTo>
                      <a:pt x="315" y="55"/>
                    </a:lnTo>
                    <a:lnTo>
                      <a:pt x="322" y="57"/>
                    </a:lnTo>
                    <a:lnTo>
                      <a:pt x="330" y="60"/>
                    </a:lnTo>
                    <a:lnTo>
                      <a:pt x="337" y="61"/>
                    </a:lnTo>
                    <a:lnTo>
                      <a:pt x="344" y="64"/>
                    </a:lnTo>
                    <a:lnTo>
                      <a:pt x="349" y="66"/>
                    </a:lnTo>
                    <a:lnTo>
                      <a:pt x="358" y="69"/>
                    </a:lnTo>
                    <a:lnTo>
                      <a:pt x="365" y="70"/>
                    </a:lnTo>
                    <a:lnTo>
                      <a:pt x="371" y="72"/>
                    </a:lnTo>
                    <a:lnTo>
                      <a:pt x="378" y="74"/>
                    </a:lnTo>
                    <a:lnTo>
                      <a:pt x="383" y="79"/>
                    </a:lnTo>
                    <a:lnTo>
                      <a:pt x="390" y="80"/>
                    </a:lnTo>
                    <a:lnTo>
                      <a:pt x="399" y="82"/>
                    </a:lnTo>
                    <a:lnTo>
                      <a:pt x="404" y="85"/>
                    </a:lnTo>
                    <a:lnTo>
                      <a:pt x="411" y="88"/>
                    </a:lnTo>
                    <a:lnTo>
                      <a:pt x="416" y="89"/>
                    </a:lnTo>
                    <a:lnTo>
                      <a:pt x="425" y="92"/>
                    </a:lnTo>
                    <a:lnTo>
                      <a:pt x="430" y="93"/>
                    </a:lnTo>
                    <a:lnTo>
                      <a:pt x="437" y="98"/>
                    </a:lnTo>
                    <a:lnTo>
                      <a:pt x="442" y="99"/>
                    </a:lnTo>
                    <a:lnTo>
                      <a:pt x="450" y="101"/>
                    </a:lnTo>
                    <a:lnTo>
                      <a:pt x="455" y="104"/>
                    </a:lnTo>
                    <a:lnTo>
                      <a:pt x="461" y="108"/>
                    </a:lnTo>
                    <a:lnTo>
                      <a:pt x="467" y="110"/>
                    </a:lnTo>
                    <a:lnTo>
                      <a:pt x="473" y="111"/>
                    </a:lnTo>
                    <a:lnTo>
                      <a:pt x="478" y="114"/>
                    </a:lnTo>
                    <a:lnTo>
                      <a:pt x="485" y="115"/>
                    </a:lnTo>
                    <a:lnTo>
                      <a:pt x="490" y="118"/>
                    </a:lnTo>
                    <a:lnTo>
                      <a:pt x="495" y="121"/>
                    </a:lnTo>
                    <a:lnTo>
                      <a:pt x="498" y="123"/>
                    </a:lnTo>
                    <a:lnTo>
                      <a:pt x="505" y="126"/>
                    </a:lnTo>
                    <a:lnTo>
                      <a:pt x="510" y="127"/>
                    </a:lnTo>
                    <a:lnTo>
                      <a:pt x="515" y="130"/>
                    </a:lnTo>
                    <a:lnTo>
                      <a:pt x="519" y="130"/>
                    </a:lnTo>
                    <a:lnTo>
                      <a:pt x="524" y="133"/>
                    </a:lnTo>
                    <a:lnTo>
                      <a:pt x="529" y="135"/>
                    </a:lnTo>
                    <a:lnTo>
                      <a:pt x="533" y="137"/>
                    </a:lnTo>
                    <a:lnTo>
                      <a:pt x="538" y="140"/>
                    </a:lnTo>
                    <a:lnTo>
                      <a:pt x="543" y="140"/>
                    </a:lnTo>
                    <a:lnTo>
                      <a:pt x="548" y="143"/>
                    </a:lnTo>
                    <a:lnTo>
                      <a:pt x="553" y="145"/>
                    </a:lnTo>
                    <a:lnTo>
                      <a:pt x="558" y="148"/>
                    </a:lnTo>
                    <a:lnTo>
                      <a:pt x="565" y="151"/>
                    </a:lnTo>
                    <a:lnTo>
                      <a:pt x="572" y="152"/>
                    </a:lnTo>
                    <a:lnTo>
                      <a:pt x="581" y="155"/>
                    </a:lnTo>
                    <a:lnTo>
                      <a:pt x="587" y="156"/>
                    </a:lnTo>
                    <a:lnTo>
                      <a:pt x="594" y="159"/>
                    </a:lnTo>
                    <a:lnTo>
                      <a:pt x="601" y="161"/>
                    </a:lnTo>
                    <a:lnTo>
                      <a:pt x="610" y="164"/>
                    </a:lnTo>
                    <a:lnTo>
                      <a:pt x="620" y="167"/>
                    </a:lnTo>
                    <a:lnTo>
                      <a:pt x="629" y="170"/>
                    </a:lnTo>
                    <a:lnTo>
                      <a:pt x="637" y="174"/>
                    </a:lnTo>
                    <a:lnTo>
                      <a:pt x="646" y="177"/>
                    </a:lnTo>
                    <a:lnTo>
                      <a:pt x="656" y="180"/>
                    </a:lnTo>
                    <a:lnTo>
                      <a:pt x="665" y="181"/>
                    </a:lnTo>
                    <a:lnTo>
                      <a:pt x="673" y="184"/>
                    </a:lnTo>
                    <a:lnTo>
                      <a:pt x="683" y="189"/>
                    </a:lnTo>
                    <a:lnTo>
                      <a:pt x="695" y="190"/>
                    </a:lnTo>
                    <a:lnTo>
                      <a:pt x="704" y="193"/>
                    </a:lnTo>
                    <a:lnTo>
                      <a:pt x="712" y="196"/>
                    </a:lnTo>
                    <a:lnTo>
                      <a:pt x="724" y="200"/>
                    </a:lnTo>
                    <a:lnTo>
                      <a:pt x="735" y="203"/>
                    </a:lnTo>
                    <a:lnTo>
                      <a:pt x="745" y="206"/>
                    </a:lnTo>
                    <a:lnTo>
                      <a:pt x="755" y="209"/>
                    </a:lnTo>
                    <a:lnTo>
                      <a:pt x="766" y="212"/>
                    </a:lnTo>
                    <a:lnTo>
                      <a:pt x="776" y="215"/>
                    </a:lnTo>
                    <a:lnTo>
                      <a:pt x="784" y="218"/>
                    </a:lnTo>
                    <a:lnTo>
                      <a:pt x="796" y="221"/>
                    </a:lnTo>
                    <a:lnTo>
                      <a:pt x="807" y="224"/>
                    </a:lnTo>
                    <a:lnTo>
                      <a:pt x="815" y="227"/>
                    </a:lnTo>
                    <a:lnTo>
                      <a:pt x="826" y="230"/>
                    </a:lnTo>
                    <a:lnTo>
                      <a:pt x="836" y="233"/>
                    </a:lnTo>
                    <a:lnTo>
                      <a:pt x="846" y="236"/>
                    </a:lnTo>
                    <a:lnTo>
                      <a:pt x="855" y="239"/>
                    </a:lnTo>
                    <a:lnTo>
                      <a:pt x="863" y="240"/>
                    </a:lnTo>
                    <a:lnTo>
                      <a:pt x="875" y="243"/>
                    </a:lnTo>
                    <a:lnTo>
                      <a:pt x="884" y="246"/>
                    </a:lnTo>
                    <a:lnTo>
                      <a:pt x="892" y="247"/>
                    </a:lnTo>
                    <a:lnTo>
                      <a:pt x="901" y="250"/>
                    </a:lnTo>
                    <a:lnTo>
                      <a:pt x="910" y="253"/>
                    </a:lnTo>
                    <a:lnTo>
                      <a:pt x="918" y="255"/>
                    </a:lnTo>
                    <a:lnTo>
                      <a:pt x="927" y="258"/>
                    </a:lnTo>
                    <a:lnTo>
                      <a:pt x="934" y="259"/>
                    </a:lnTo>
                    <a:lnTo>
                      <a:pt x="942" y="262"/>
                    </a:lnTo>
                    <a:lnTo>
                      <a:pt x="949" y="265"/>
                    </a:lnTo>
                    <a:lnTo>
                      <a:pt x="956" y="266"/>
                    </a:lnTo>
                    <a:lnTo>
                      <a:pt x="961" y="268"/>
                    </a:lnTo>
                    <a:lnTo>
                      <a:pt x="968" y="269"/>
                    </a:lnTo>
                    <a:lnTo>
                      <a:pt x="975" y="271"/>
                    </a:lnTo>
                    <a:lnTo>
                      <a:pt x="980" y="272"/>
                    </a:lnTo>
                    <a:lnTo>
                      <a:pt x="985" y="274"/>
                    </a:lnTo>
                    <a:lnTo>
                      <a:pt x="988" y="275"/>
                    </a:lnTo>
                    <a:lnTo>
                      <a:pt x="994" y="277"/>
                    </a:lnTo>
                    <a:lnTo>
                      <a:pt x="997" y="277"/>
                    </a:lnTo>
                    <a:lnTo>
                      <a:pt x="1000" y="278"/>
                    </a:lnTo>
                    <a:lnTo>
                      <a:pt x="1004" y="280"/>
                    </a:lnTo>
                    <a:lnTo>
                      <a:pt x="1006" y="281"/>
                    </a:lnTo>
                    <a:lnTo>
                      <a:pt x="1009" y="281"/>
                    </a:lnTo>
                    <a:lnTo>
                      <a:pt x="1011" y="281"/>
                    </a:lnTo>
                    <a:lnTo>
                      <a:pt x="1052" y="211"/>
                    </a:lnTo>
                    <a:lnTo>
                      <a:pt x="1052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  <p:sp>
            <p:nvSpPr>
              <p:cNvPr id="27" name="Freeform 44"/>
              <p:cNvSpPr>
                <a:spLocks/>
              </p:cNvSpPr>
              <p:nvPr/>
            </p:nvSpPr>
            <p:spPr bwMode="auto">
              <a:xfrm>
                <a:off x="3635" y="3549"/>
                <a:ext cx="886" cy="308"/>
              </a:xfrm>
              <a:custGeom>
                <a:avLst/>
                <a:gdLst/>
                <a:ahLst/>
                <a:cxnLst>
                  <a:cxn ang="0">
                    <a:pos x="866" y="238"/>
                  </a:cxn>
                  <a:cxn ang="0">
                    <a:pos x="847" y="232"/>
                  </a:cxn>
                  <a:cxn ang="0">
                    <a:pos x="823" y="228"/>
                  </a:cxn>
                  <a:cxn ang="0">
                    <a:pos x="797" y="220"/>
                  </a:cxn>
                  <a:cxn ang="0">
                    <a:pos x="768" y="214"/>
                  </a:cxn>
                  <a:cxn ang="0">
                    <a:pos x="737" y="207"/>
                  </a:cxn>
                  <a:cxn ang="0">
                    <a:pos x="703" y="201"/>
                  </a:cxn>
                  <a:cxn ang="0">
                    <a:pos x="669" y="195"/>
                  </a:cxn>
                  <a:cxn ang="0">
                    <a:pos x="634" y="189"/>
                  </a:cxn>
                  <a:cxn ang="0">
                    <a:pos x="600" y="184"/>
                  </a:cxn>
                  <a:cxn ang="0">
                    <a:pos x="564" y="176"/>
                  </a:cxn>
                  <a:cxn ang="0">
                    <a:pos x="532" y="169"/>
                  </a:cxn>
                  <a:cxn ang="0">
                    <a:pos x="497" y="162"/>
                  </a:cxn>
                  <a:cxn ang="0">
                    <a:pos x="465" y="153"/>
                  </a:cxn>
                  <a:cxn ang="0">
                    <a:pos x="434" y="144"/>
                  </a:cxn>
                  <a:cxn ang="0">
                    <a:pos x="406" y="135"/>
                  </a:cxn>
                  <a:cxn ang="0">
                    <a:pos x="382" y="125"/>
                  </a:cxn>
                  <a:cxn ang="0">
                    <a:pos x="358" y="118"/>
                  </a:cxn>
                  <a:cxn ang="0">
                    <a:pos x="331" y="104"/>
                  </a:cxn>
                  <a:cxn ang="0">
                    <a:pos x="309" y="93"/>
                  </a:cxn>
                  <a:cxn ang="0">
                    <a:pos x="283" y="83"/>
                  </a:cxn>
                  <a:cxn ang="0">
                    <a:pos x="250" y="71"/>
                  </a:cxn>
                  <a:cxn ang="0">
                    <a:pos x="214" y="59"/>
                  </a:cxn>
                  <a:cxn ang="0">
                    <a:pos x="177" y="46"/>
                  </a:cxn>
                  <a:cxn ang="0">
                    <a:pos x="137" y="34"/>
                  </a:cxn>
                  <a:cxn ang="0">
                    <a:pos x="103" y="21"/>
                  </a:cxn>
                  <a:cxn ang="0">
                    <a:pos x="70" y="12"/>
                  </a:cxn>
                  <a:cxn ang="0">
                    <a:pos x="46" y="5"/>
                  </a:cxn>
                  <a:cxn ang="0">
                    <a:pos x="29" y="0"/>
                  </a:cxn>
                  <a:cxn ang="0">
                    <a:pos x="19" y="65"/>
                  </a:cxn>
                  <a:cxn ang="0">
                    <a:pos x="38" y="71"/>
                  </a:cxn>
                  <a:cxn ang="0">
                    <a:pos x="65" y="78"/>
                  </a:cxn>
                  <a:cxn ang="0">
                    <a:pos x="94" y="88"/>
                  </a:cxn>
                  <a:cxn ang="0">
                    <a:pos x="127" y="97"/>
                  </a:cxn>
                  <a:cxn ang="0">
                    <a:pos x="161" y="107"/>
                  </a:cxn>
                  <a:cxn ang="0">
                    <a:pos x="197" y="115"/>
                  </a:cxn>
                  <a:cxn ang="0">
                    <a:pos x="230" y="124"/>
                  </a:cxn>
                  <a:cxn ang="0">
                    <a:pos x="261" y="129"/>
                  </a:cxn>
                  <a:cxn ang="0">
                    <a:pos x="288" y="135"/>
                  </a:cxn>
                  <a:cxn ang="0">
                    <a:pos x="319" y="140"/>
                  </a:cxn>
                  <a:cxn ang="0">
                    <a:pos x="352" y="147"/>
                  </a:cxn>
                  <a:cxn ang="0">
                    <a:pos x="389" y="156"/>
                  </a:cxn>
                  <a:cxn ang="0">
                    <a:pos x="425" y="165"/>
                  </a:cxn>
                  <a:cxn ang="0">
                    <a:pos x="463" y="175"/>
                  </a:cxn>
                  <a:cxn ang="0">
                    <a:pos x="501" y="187"/>
                  </a:cxn>
                  <a:cxn ang="0">
                    <a:pos x="533" y="197"/>
                  </a:cxn>
                  <a:cxn ang="0">
                    <a:pos x="566" y="207"/>
                  </a:cxn>
                  <a:cxn ang="0">
                    <a:pos x="591" y="217"/>
                  </a:cxn>
                  <a:cxn ang="0">
                    <a:pos x="614" y="228"/>
                  </a:cxn>
                  <a:cxn ang="0">
                    <a:pos x="638" y="238"/>
                  </a:cxn>
                  <a:cxn ang="0">
                    <a:pos x="658" y="248"/>
                  </a:cxn>
                  <a:cxn ang="0">
                    <a:pos x="684" y="258"/>
                  </a:cxn>
                  <a:cxn ang="0">
                    <a:pos x="711" y="267"/>
                  </a:cxn>
                  <a:cxn ang="0">
                    <a:pos x="741" y="277"/>
                  </a:cxn>
                  <a:cxn ang="0">
                    <a:pos x="766" y="286"/>
                  </a:cxn>
                  <a:cxn ang="0">
                    <a:pos x="790" y="294"/>
                  </a:cxn>
                  <a:cxn ang="0">
                    <a:pos x="813" y="299"/>
                  </a:cxn>
                  <a:cxn ang="0">
                    <a:pos x="837" y="308"/>
                  </a:cxn>
                </a:cxnLst>
                <a:rect l="0" t="0" r="r" b="b"/>
                <a:pathLst>
                  <a:path w="886" h="308">
                    <a:moveTo>
                      <a:pt x="886" y="244"/>
                    </a:moveTo>
                    <a:lnTo>
                      <a:pt x="885" y="242"/>
                    </a:lnTo>
                    <a:lnTo>
                      <a:pt x="879" y="242"/>
                    </a:lnTo>
                    <a:lnTo>
                      <a:pt x="876" y="239"/>
                    </a:lnTo>
                    <a:lnTo>
                      <a:pt x="871" y="239"/>
                    </a:lnTo>
                    <a:lnTo>
                      <a:pt x="866" y="238"/>
                    </a:lnTo>
                    <a:lnTo>
                      <a:pt x="862" y="236"/>
                    </a:lnTo>
                    <a:lnTo>
                      <a:pt x="859" y="236"/>
                    </a:lnTo>
                    <a:lnTo>
                      <a:pt x="857" y="236"/>
                    </a:lnTo>
                    <a:lnTo>
                      <a:pt x="854" y="235"/>
                    </a:lnTo>
                    <a:lnTo>
                      <a:pt x="850" y="233"/>
                    </a:lnTo>
                    <a:lnTo>
                      <a:pt x="847" y="232"/>
                    </a:lnTo>
                    <a:lnTo>
                      <a:pt x="842" y="232"/>
                    </a:lnTo>
                    <a:lnTo>
                      <a:pt x="838" y="231"/>
                    </a:lnTo>
                    <a:lnTo>
                      <a:pt x="837" y="231"/>
                    </a:lnTo>
                    <a:lnTo>
                      <a:pt x="831" y="229"/>
                    </a:lnTo>
                    <a:lnTo>
                      <a:pt x="828" y="229"/>
                    </a:lnTo>
                    <a:lnTo>
                      <a:pt x="823" y="228"/>
                    </a:lnTo>
                    <a:lnTo>
                      <a:pt x="819" y="226"/>
                    </a:lnTo>
                    <a:lnTo>
                      <a:pt x="816" y="225"/>
                    </a:lnTo>
                    <a:lnTo>
                      <a:pt x="811" y="225"/>
                    </a:lnTo>
                    <a:lnTo>
                      <a:pt x="807" y="223"/>
                    </a:lnTo>
                    <a:lnTo>
                      <a:pt x="802" y="223"/>
                    </a:lnTo>
                    <a:lnTo>
                      <a:pt x="797" y="220"/>
                    </a:lnTo>
                    <a:lnTo>
                      <a:pt x="794" y="220"/>
                    </a:lnTo>
                    <a:lnTo>
                      <a:pt x="789" y="219"/>
                    </a:lnTo>
                    <a:lnTo>
                      <a:pt x="783" y="217"/>
                    </a:lnTo>
                    <a:lnTo>
                      <a:pt x="778" y="217"/>
                    </a:lnTo>
                    <a:lnTo>
                      <a:pt x="773" y="216"/>
                    </a:lnTo>
                    <a:lnTo>
                      <a:pt x="768" y="214"/>
                    </a:lnTo>
                    <a:lnTo>
                      <a:pt x="763" y="213"/>
                    </a:lnTo>
                    <a:lnTo>
                      <a:pt x="758" y="213"/>
                    </a:lnTo>
                    <a:lnTo>
                      <a:pt x="753" y="211"/>
                    </a:lnTo>
                    <a:lnTo>
                      <a:pt x="747" y="210"/>
                    </a:lnTo>
                    <a:lnTo>
                      <a:pt x="742" y="209"/>
                    </a:lnTo>
                    <a:lnTo>
                      <a:pt x="737" y="207"/>
                    </a:lnTo>
                    <a:lnTo>
                      <a:pt x="730" y="207"/>
                    </a:lnTo>
                    <a:lnTo>
                      <a:pt x="725" y="206"/>
                    </a:lnTo>
                    <a:lnTo>
                      <a:pt x="720" y="204"/>
                    </a:lnTo>
                    <a:lnTo>
                      <a:pt x="715" y="203"/>
                    </a:lnTo>
                    <a:lnTo>
                      <a:pt x="708" y="203"/>
                    </a:lnTo>
                    <a:lnTo>
                      <a:pt x="703" y="201"/>
                    </a:lnTo>
                    <a:lnTo>
                      <a:pt x="696" y="200"/>
                    </a:lnTo>
                    <a:lnTo>
                      <a:pt x="691" y="198"/>
                    </a:lnTo>
                    <a:lnTo>
                      <a:pt x="686" y="198"/>
                    </a:lnTo>
                    <a:lnTo>
                      <a:pt x="679" y="197"/>
                    </a:lnTo>
                    <a:lnTo>
                      <a:pt x="674" y="195"/>
                    </a:lnTo>
                    <a:lnTo>
                      <a:pt x="669" y="195"/>
                    </a:lnTo>
                    <a:lnTo>
                      <a:pt x="662" y="194"/>
                    </a:lnTo>
                    <a:lnTo>
                      <a:pt x="657" y="192"/>
                    </a:lnTo>
                    <a:lnTo>
                      <a:pt x="651" y="191"/>
                    </a:lnTo>
                    <a:lnTo>
                      <a:pt x="645" y="191"/>
                    </a:lnTo>
                    <a:lnTo>
                      <a:pt x="639" y="191"/>
                    </a:lnTo>
                    <a:lnTo>
                      <a:pt x="634" y="189"/>
                    </a:lnTo>
                    <a:lnTo>
                      <a:pt x="629" y="188"/>
                    </a:lnTo>
                    <a:lnTo>
                      <a:pt x="622" y="188"/>
                    </a:lnTo>
                    <a:lnTo>
                      <a:pt x="615" y="187"/>
                    </a:lnTo>
                    <a:lnTo>
                      <a:pt x="610" y="185"/>
                    </a:lnTo>
                    <a:lnTo>
                      <a:pt x="605" y="184"/>
                    </a:lnTo>
                    <a:lnTo>
                      <a:pt x="600" y="184"/>
                    </a:lnTo>
                    <a:lnTo>
                      <a:pt x="593" y="182"/>
                    </a:lnTo>
                    <a:lnTo>
                      <a:pt x="588" y="181"/>
                    </a:lnTo>
                    <a:lnTo>
                      <a:pt x="581" y="181"/>
                    </a:lnTo>
                    <a:lnTo>
                      <a:pt x="576" y="178"/>
                    </a:lnTo>
                    <a:lnTo>
                      <a:pt x="571" y="178"/>
                    </a:lnTo>
                    <a:lnTo>
                      <a:pt x="564" y="176"/>
                    </a:lnTo>
                    <a:lnTo>
                      <a:pt x="559" y="175"/>
                    </a:lnTo>
                    <a:lnTo>
                      <a:pt x="552" y="173"/>
                    </a:lnTo>
                    <a:lnTo>
                      <a:pt x="547" y="173"/>
                    </a:lnTo>
                    <a:lnTo>
                      <a:pt x="542" y="172"/>
                    </a:lnTo>
                    <a:lnTo>
                      <a:pt x="537" y="170"/>
                    </a:lnTo>
                    <a:lnTo>
                      <a:pt x="532" y="169"/>
                    </a:lnTo>
                    <a:lnTo>
                      <a:pt x="525" y="167"/>
                    </a:lnTo>
                    <a:lnTo>
                      <a:pt x="518" y="166"/>
                    </a:lnTo>
                    <a:lnTo>
                      <a:pt x="513" y="166"/>
                    </a:lnTo>
                    <a:lnTo>
                      <a:pt x="508" y="163"/>
                    </a:lnTo>
                    <a:lnTo>
                      <a:pt x="502" y="162"/>
                    </a:lnTo>
                    <a:lnTo>
                      <a:pt x="497" y="162"/>
                    </a:lnTo>
                    <a:lnTo>
                      <a:pt x="492" y="160"/>
                    </a:lnTo>
                    <a:lnTo>
                      <a:pt x="487" y="159"/>
                    </a:lnTo>
                    <a:lnTo>
                      <a:pt x="480" y="157"/>
                    </a:lnTo>
                    <a:lnTo>
                      <a:pt x="475" y="156"/>
                    </a:lnTo>
                    <a:lnTo>
                      <a:pt x="470" y="154"/>
                    </a:lnTo>
                    <a:lnTo>
                      <a:pt x="465" y="153"/>
                    </a:lnTo>
                    <a:lnTo>
                      <a:pt x="460" y="151"/>
                    </a:lnTo>
                    <a:lnTo>
                      <a:pt x="454" y="150"/>
                    </a:lnTo>
                    <a:lnTo>
                      <a:pt x="449" y="148"/>
                    </a:lnTo>
                    <a:lnTo>
                      <a:pt x="446" y="147"/>
                    </a:lnTo>
                    <a:lnTo>
                      <a:pt x="439" y="146"/>
                    </a:lnTo>
                    <a:lnTo>
                      <a:pt x="434" y="144"/>
                    </a:lnTo>
                    <a:lnTo>
                      <a:pt x="429" y="143"/>
                    </a:lnTo>
                    <a:lnTo>
                      <a:pt x="425" y="141"/>
                    </a:lnTo>
                    <a:lnTo>
                      <a:pt x="420" y="140"/>
                    </a:lnTo>
                    <a:lnTo>
                      <a:pt x="415" y="137"/>
                    </a:lnTo>
                    <a:lnTo>
                      <a:pt x="412" y="137"/>
                    </a:lnTo>
                    <a:lnTo>
                      <a:pt x="406" y="135"/>
                    </a:lnTo>
                    <a:lnTo>
                      <a:pt x="401" y="132"/>
                    </a:lnTo>
                    <a:lnTo>
                      <a:pt x="398" y="132"/>
                    </a:lnTo>
                    <a:lnTo>
                      <a:pt x="393" y="129"/>
                    </a:lnTo>
                    <a:lnTo>
                      <a:pt x="389" y="129"/>
                    </a:lnTo>
                    <a:lnTo>
                      <a:pt x="386" y="128"/>
                    </a:lnTo>
                    <a:lnTo>
                      <a:pt x="382" y="125"/>
                    </a:lnTo>
                    <a:lnTo>
                      <a:pt x="377" y="125"/>
                    </a:lnTo>
                    <a:lnTo>
                      <a:pt x="374" y="124"/>
                    </a:lnTo>
                    <a:lnTo>
                      <a:pt x="369" y="122"/>
                    </a:lnTo>
                    <a:lnTo>
                      <a:pt x="365" y="121"/>
                    </a:lnTo>
                    <a:lnTo>
                      <a:pt x="362" y="118"/>
                    </a:lnTo>
                    <a:lnTo>
                      <a:pt x="358" y="118"/>
                    </a:lnTo>
                    <a:lnTo>
                      <a:pt x="355" y="115"/>
                    </a:lnTo>
                    <a:lnTo>
                      <a:pt x="352" y="113"/>
                    </a:lnTo>
                    <a:lnTo>
                      <a:pt x="348" y="112"/>
                    </a:lnTo>
                    <a:lnTo>
                      <a:pt x="341" y="109"/>
                    </a:lnTo>
                    <a:lnTo>
                      <a:pt x="336" y="107"/>
                    </a:lnTo>
                    <a:lnTo>
                      <a:pt x="331" y="104"/>
                    </a:lnTo>
                    <a:lnTo>
                      <a:pt x="326" y="102"/>
                    </a:lnTo>
                    <a:lnTo>
                      <a:pt x="322" y="100"/>
                    </a:lnTo>
                    <a:lnTo>
                      <a:pt x="319" y="99"/>
                    </a:lnTo>
                    <a:lnTo>
                      <a:pt x="317" y="97"/>
                    </a:lnTo>
                    <a:lnTo>
                      <a:pt x="314" y="96"/>
                    </a:lnTo>
                    <a:lnTo>
                      <a:pt x="309" y="93"/>
                    </a:lnTo>
                    <a:lnTo>
                      <a:pt x="307" y="93"/>
                    </a:lnTo>
                    <a:lnTo>
                      <a:pt x="302" y="90"/>
                    </a:lnTo>
                    <a:lnTo>
                      <a:pt x="298" y="88"/>
                    </a:lnTo>
                    <a:lnTo>
                      <a:pt x="292" y="87"/>
                    </a:lnTo>
                    <a:lnTo>
                      <a:pt x="288" y="84"/>
                    </a:lnTo>
                    <a:lnTo>
                      <a:pt x="283" y="83"/>
                    </a:lnTo>
                    <a:lnTo>
                      <a:pt x="280" y="81"/>
                    </a:lnTo>
                    <a:lnTo>
                      <a:pt x="273" y="78"/>
                    </a:lnTo>
                    <a:lnTo>
                      <a:pt x="268" y="77"/>
                    </a:lnTo>
                    <a:lnTo>
                      <a:pt x="262" y="75"/>
                    </a:lnTo>
                    <a:lnTo>
                      <a:pt x="257" y="74"/>
                    </a:lnTo>
                    <a:lnTo>
                      <a:pt x="250" y="71"/>
                    </a:lnTo>
                    <a:lnTo>
                      <a:pt x="245" y="68"/>
                    </a:lnTo>
                    <a:lnTo>
                      <a:pt x="240" y="66"/>
                    </a:lnTo>
                    <a:lnTo>
                      <a:pt x="233" y="65"/>
                    </a:lnTo>
                    <a:lnTo>
                      <a:pt x="226" y="62"/>
                    </a:lnTo>
                    <a:lnTo>
                      <a:pt x="220" y="61"/>
                    </a:lnTo>
                    <a:lnTo>
                      <a:pt x="214" y="59"/>
                    </a:lnTo>
                    <a:lnTo>
                      <a:pt x="208" y="56"/>
                    </a:lnTo>
                    <a:lnTo>
                      <a:pt x="202" y="55"/>
                    </a:lnTo>
                    <a:lnTo>
                      <a:pt x="196" y="52"/>
                    </a:lnTo>
                    <a:lnTo>
                      <a:pt x="189" y="49"/>
                    </a:lnTo>
                    <a:lnTo>
                      <a:pt x="182" y="47"/>
                    </a:lnTo>
                    <a:lnTo>
                      <a:pt x="177" y="46"/>
                    </a:lnTo>
                    <a:lnTo>
                      <a:pt x="172" y="43"/>
                    </a:lnTo>
                    <a:lnTo>
                      <a:pt x="163" y="41"/>
                    </a:lnTo>
                    <a:lnTo>
                      <a:pt x="158" y="40"/>
                    </a:lnTo>
                    <a:lnTo>
                      <a:pt x="151" y="37"/>
                    </a:lnTo>
                    <a:lnTo>
                      <a:pt x="144" y="36"/>
                    </a:lnTo>
                    <a:lnTo>
                      <a:pt x="137" y="34"/>
                    </a:lnTo>
                    <a:lnTo>
                      <a:pt x="132" y="31"/>
                    </a:lnTo>
                    <a:lnTo>
                      <a:pt x="125" y="30"/>
                    </a:lnTo>
                    <a:lnTo>
                      <a:pt x="120" y="27"/>
                    </a:lnTo>
                    <a:lnTo>
                      <a:pt x="115" y="27"/>
                    </a:lnTo>
                    <a:lnTo>
                      <a:pt x="108" y="24"/>
                    </a:lnTo>
                    <a:lnTo>
                      <a:pt x="103" y="21"/>
                    </a:lnTo>
                    <a:lnTo>
                      <a:pt x="96" y="20"/>
                    </a:lnTo>
                    <a:lnTo>
                      <a:pt x="91" y="18"/>
                    </a:lnTo>
                    <a:lnTo>
                      <a:pt x="86" y="17"/>
                    </a:lnTo>
                    <a:lnTo>
                      <a:pt x="81" y="15"/>
                    </a:lnTo>
                    <a:lnTo>
                      <a:pt x="77" y="14"/>
                    </a:lnTo>
                    <a:lnTo>
                      <a:pt x="70" y="12"/>
                    </a:lnTo>
                    <a:lnTo>
                      <a:pt x="67" y="11"/>
                    </a:lnTo>
                    <a:lnTo>
                      <a:pt x="64" y="9"/>
                    </a:lnTo>
                    <a:lnTo>
                      <a:pt x="58" y="8"/>
                    </a:lnTo>
                    <a:lnTo>
                      <a:pt x="55" y="8"/>
                    </a:lnTo>
                    <a:lnTo>
                      <a:pt x="52" y="6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1" y="3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0" y="59"/>
                    </a:lnTo>
                    <a:lnTo>
                      <a:pt x="4" y="59"/>
                    </a:lnTo>
                    <a:lnTo>
                      <a:pt x="5" y="61"/>
                    </a:lnTo>
                    <a:lnTo>
                      <a:pt x="10" y="62"/>
                    </a:lnTo>
                    <a:lnTo>
                      <a:pt x="12" y="63"/>
                    </a:lnTo>
                    <a:lnTo>
                      <a:pt x="19" y="65"/>
                    </a:lnTo>
                    <a:lnTo>
                      <a:pt x="22" y="66"/>
                    </a:lnTo>
                    <a:lnTo>
                      <a:pt x="24" y="66"/>
                    </a:lnTo>
                    <a:lnTo>
                      <a:pt x="28" y="68"/>
                    </a:lnTo>
                    <a:lnTo>
                      <a:pt x="31" y="69"/>
                    </a:lnTo>
                    <a:lnTo>
                      <a:pt x="34" y="69"/>
                    </a:lnTo>
                    <a:lnTo>
                      <a:pt x="38" y="71"/>
                    </a:lnTo>
                    <a:lnTo>
                      <a:pt x="43" y="71"/>
                    </a:lnTo>
                    <a:lnTo>
                      <a:pt x="46" y="74"/>
                    </a:lnTo>
                    <a:lnTo>
                      <a:pt x="52" y="75"/>
                    </a:lnTo>
                    <a:lnTo>
                      <a:pt x="57" y="75"/>
                    </a:lnTo>
                    <a:lnTo>
                      <a:pt x="60" y="78"/>
                    </a:lnTo>
                    <a:lnTo>
                      <a:pt x="65" y="78"/>
                    </a:lnTo>
                    <a:lnTo>
                      <a:pt x="69" y="80"/>
                    </a:lnTo>
                    <a:lnTo>
                      <a:pt x="74" y="83"/>
                    </a:lnTo>
                    <a:lnTo>
                      <a:pt x="79" y="83"/>
                    </a:lnTo>
                    <a:lnTo>
                      <a:pt x="84" y="85"/>
                    </a:lnTo>
                    <a:lnTo>
                      <a:pt x="89" y="87"/>
                    </a:lnTo>
                    <a:lnTo>
                      <a:pt x="94" y="88"/>
                    </a:lnTo>
                    <a:lnTo>
                      <a:pt x="100" y="90"/>
                    </a:lnTo>
                    <a:lnTo>
                      <a:pt x="105" y="91"/>
                    </a:lnTo>
                    <a:lnTo>
                      <a:pt x="110" y="93"/>
                    </a:lnTo>
                    <a:lnTo>
                      <a:pt x="115" y="94"/>
                    </a:lnTo>
                    <a:lnTo>
                      <a:pt x="122" y="96"/>
                    </a:lnTo>
                    <a:lnTo>
                      <a:pt x="127" y="97"/>
                    </a:lnTo>
                    <a:lnTo>
                      <a:pt x="132" y="99"/>
                    </a:lnTo>
                    <a:lnTo>
                      <a:pt x="137" y="100"/>
                    </a:lnTo>
                    <a:lnTo>
                      <a:pt x="142" y="102"/>
                    </a:lnTo>
                    <a:lnTo>
                      <a:pt x="149" y="104"/>
                    </a:lnTo>
                    <a:lnTo>
                      <a:pt x="154" y="104"/>
                    </a:lnTo>
                    <a:lnTo>
                      <a:pt x="161" y="107"/>
                    </a:lnTo>
                    <a:lnTo>
                      <a:pt x="168" y="107"/>
                    </a:lnTo>
                    <a:lnTo>
                      <a:pt x="172" y="109"/>
                    </a:lnTo>
                    <a:lnTo>
                      <a:pt x="178" y="112"/>
                    </a:lnTo>
                    <a:lnTo>
                      <a:pt x="184" y="112"/>
                    </a:lnTo>
                    <a:lnTo>
                      <a:pt x="190" y="115"/>
                    </a:lnTo>
                    <a:lnTo>
                      <a:pt x="197" y="115"/>
                    </a:lnTo>
                    <a:lnTo>
                      <a:pt x="202" y="118"/>
                    </a:lnTo>
                    <a:lnTo>
                      <a:pt x="206" y="118"/>
                    </a:lnTo>
                    <a:lnTo>
                      <a:pt x="213" y="119"/>
                    </a:lnTo>
                    <a:lnTo>
                      <a:pt x="218" y="122"/>
                    </a:lnTo>
                    <a:lnTo>
                      <a:pt x="225" y="122"/>
                    </a:lnTo>
                    <a:lnTo>
                      <a:pt x="230" y="124"/>
                    </a:lnTo>
                    <a:lnTo>
                      <a:pt x="235" y="125"/>
                    </a:lnTo>
                    <a:lnTo>
                      <a:pt x="240" y="126"/>
                    </a:lnTo>
                    <a:lnTo>
                      <a:pt x="245" y="126"/>
                    </a:lnTo>
                    <a:lnTo>
                      <a:pt x="250" y="128"/>
                    </a:lnTo>
                    <a:lnTo>
                      <a:pt x="256" y="129"/>
                    </a:lnTo>
                    <a:lnTo>
                      <a:pt x="261" y="129"/>
                    </a:lnTo>
                    <a:lnTo>
                      <a:pt x="266" y="131"/>
                    </a:lnTo>
                    <a:lnTo>
                      <a:pt x="271" y="132"/>
                    </a:lnTo>
                    <a:lnTo>
                      <a:pt x="274" y="132"/>
                    </a:lnTo>
                    <a:lnTo>
                      <a:pt x="280" y="134"/>
                    </a:lnTo>
                    <a:lnTo>
                      <a:pt x="283" y="134"/>
                    </a:lnTo>
                    <a:lnTo>
                      <a:pt x="288" y="135"/>
                    </a:lnTo>
                    <a:lnTo>
                      <a:pt x="292" y="135"/>
                    </a:lnTo>
                    <a:lnTo>
                      <a:pt x="298" y="137"/>
                    </a:lnTo>
                    <a:lnTo>
                      <a:pt x="304" y="137"/>
                    </a:lnTo>
                    <a:lnTo>
                      <a:pt x="309" y="137"/>
                    </a:lnTo>
                    <a:lnTo>
                      <a:pt x="314" y="138"/>
                    </a:lnTo>
                    <a:lnTo>
                      <a:pt x="319" y="140"/>
                    </a:lnTo>
                    <a:lnTo>
                      <a:pt x="324" y="141"/>
                    </a:lnTo>
                    <a:lnTo>
                      <a:pt x="331" y="141"/>
                    </a:lnTo>
                    <a:lnTo>
                      <a:pt x="336" y="143"/>
                    </a:lnTo>
                    <a:lnTo>
                      <a:pt x="341" y="144"/>
                    </a:lnTo>
                    <a:lnTo>
                      <a:pt x="346" y="144"/>
                    </a:lnTo>
                    <a:lnTo>
                      <a:pt x="352" y="147"/>
                    </a:lnTo>
                    <a:lnTo>
                      <a:pt x="358" y="148"/>
                    </a:lnTo>
                    <a:lnTo>
                      <a:pt x="365" y="150"/>
                    </a:lnTo>
                    <a:lnTo>
                      <a:pt x="370" y="151"/>
                    </a:lnTo>
                    <a:lnTo>
                      <a:pt x="377" y="153"/>
                    </a:lnTo>
                    <a:lnTo>
                      <a:pt x="382" y="154"/>
                    </a:lnTo>
                    <a:lnTo>
                      <a:pt x="389" y="156"/>
                    </a:lnTo>
                    <a:lnTo>
                      <a:pt x="394" y="157"/>
                    </a:lnTo>
                    <a:lnTo>
                      <a:pt x="400" y="159"/>
                    </a:lnTo>
                    <a:lnTo>
                      <a:pt x="406" y="160"/>
                    </a:lnTo>
                    <a:lnTo>
                      <a:pt x="413" y="162"/>
                    </a:lnTo>
                    <a:lnTo>
                      <a:pt x="420" y="163"/>
                    </a:lnTo>
                    <a:lnTo>
                      <a:pt x="425" y="165"/>
                    </a:lnTo>
                    <a:lnTo>
                      <a:pt x="432" y="166"/>
                    </a:lnTo>
                    <a:lnTo>
                      <a:pt x="437" y="167"/>
                    </a:lnTo>
                    <a:lnTo>
                      <a:pt x="446" y="170"/>
                    </a:lnTo>
                    <a:lnTo>
                      <a:pt x="451" y="172"/>
                    </a:lnTo>
                    <a:lnTo>
                      <a:pt x="458" y="173"/>
                    </a:lnTo>
                    <a:lnTo>
                      <a:pt x="463" y="175"/>
                    </a:lnTo>
                    <a:lnTo>
                      <a:pt x="468" y="178"/>
                    </a:lnTo>
                    <a:lnTo>
                      <a:pt x="477" y="178"/>
                    </a:lnTo>
                    <a:lnTo>
                      <a:pt x="482" y="181"/>
                    </a:lnTo>
                    <a:lnTo>
                      <a:pt x="489" y="182"/>
                    </a:lnTo>
                    <a:lnTo>
                      <a:pt x="494" y="184"/>
                    </a:lnTo>
                    <a:lnTo>
                      <a:pt x="501" y="187"/>
                    </a:lnTo>
                    <a:lnTo>
                      <a:pt x="506" y="188"/>
                    </a:lnTo>
                    <a:lnTo>
                      <a:pt x="511" y="189"/>
                    </a:lnTo>
                    <a:lnTo>
                      <a:pt x="518" y="191"/>
                    </a:lnTo>
                    <a:lnTo>
                      <a:pt x="523" y="192"/>
                    </a:lnTo>
                    <a:lnTo>
                      <a:pt x="528" y="195"/>
                    </a:lnTo>
                    <a:lnTo>
                      <a:pt x="533" y="197"/>
                    </a:lnTo>
                    <a:lnTo>
                      <a:pt x="540" y="198"/>
                    </a:lnTo>
                    <a:lnTo>
                      <a:pt x="545" y="200"/>
                    </a:lnTo>
                    <a:lnTo>
                      <a:pt x="550" y="203"/>
                    </a:lnTo>
                    <a:lnTo>
                      <a:pt x="557" y="204"/>
                    </a:lnTo>
                    <a:lnTo>
                      <a:pt x="561" y="206"/>
                    </a:lnTo>
                    <a:lnTo>
                      <a:pt x="566" y="207"/>
                    </a:lnTo>
                    <a:lnTo>
                      <a:pt x="571" y="209"/>
                    </a:lnTo>
                    <a:lnTo>
                      <a:pt x="574" y="211"/>
                    </a:lnTo>
                    <a:lnTo>
                      <a:pt x="579" y="213"/>
                    </a:lnTo>
                    <a:lnTo>
                      <a:pt x="583" y="214"/>
                    </a:lnTo>
                    <a:lnTo>
                      <a:pt x="588" y="216"/>
                    </a:lnTo>
                    <a:lnTo>
                      <a:pt x="591" y="217"/>
                    </a:lnTo>
                    <a:lnTo>
                      <a:pt x="595" y="219"/>
                    </a:lnTo>
                    <a:lnTo>
                      <a:pt x="600" y="220"/>
                    </a:lnTo>
                    <a:lnTo>
                      <a:pt x="603" y="222"/>
                    </a:lnTo>
                    <a:lnTo>
                      <a:pt x="607" y="225"/>
                    </a:lnTo>
                    <a:lnTo>
                      <a:pt x="609" y="225"/>
                    </a:lnTo>
                    <a:lnTo>
                      <a:pt x="614" y="228"/>
                    </a:lnTo>
                    <a:lnTo>
                      <a:pt x="615" y="229"/>
                    </a:lnTo>
                    <a:lnTo>
                      <a:pt x="619" y="229"/>
                    </a:lnTo>
                    <a:lnTo>
                      <a:pt x="626" y="232"/>
                    </a:lnTo>
                    <a:lnTo>
                      <a:pt x="629" y="235"/>
                    </a:lnTo>
                    <a:lnTo>
                      <a:pt x="634" y="236"/>
                    </a:lnTo>
                    <a:lnTo>
                      <a:pt x="638" y="238"/>
                    </a:lnTo>
                    <a:lnTo>
                      <a:pt x="639" y="239"/>
                    </a:lnTo>
                    <a:lnTo>
                      <a:pt x="643" y="242"/>
                    </a:lnTo>
                    <a:lnTo>
                      <a:pt x="648" y="242"/>
                    </a:lnTo>
                    <a:lnTo>
                      <a:pt x="651" y="245"/>
                    </a:lnTo>
                    <a:lnTo>
                      <a:pt x="655" y="247"/>
                    </a:lnTo>
                    <a:lnTo>
                      <a:pt x="658" y="248"/>
                    </a:lnTo>
                    <a:lnTo>
                      <a:pt x="663" y="250"/>
                    </a:lnTo>
                    <a:lnTo>
                      <a:pt x="669" y="250"/>
                    </a:lnTo>
                    <a:lnTo>
                      <a:pt x="672" y="252"/>
                    </a:lnTo>
                    <a:lnTo>
                      <a:pt x="677" y="254"/>
                    </a:lnTo>
                    <a:lnTo>
                      <a:pt x="681" y="255"/>
                    </a:lnTo>
                    <a:lnTo>
                      <a:pt x="684" y="258"/>
                    </a:lnTo>
                    <a:lnTo>
                      <a:pt x="689" y="258"/>
                    </a:lnTo>
                    <a:lnTo>
                      <a:pt x="694" y="261"/>
                    </a:lnTo>
                    <a:lnTo>
                      <a:pt x="698" y="261"/>
                    </a:lnTo>
                    <a:lnTo>
                      <a:pt x="703" y="264"/>
                    </a:lnTo>
                    <a:lnTo>
                      <a:pt x="708" y="266"/>
                    </a:lnTo>
                    <a:lnTo>
                      <a:pt x="711" y="267"/>
                    </a:lnTo>
                    <a:lnTo>
                      <a:pt x="717" y="269"/>
                    </a:lnTo>
                    <a:lnTo>
                      <a:pt x="720" y="270"/>
                    </a:lnTo>
                    <a:lnTo>
                      <a:pt x="725" y="272"/>
                    </a:lnTo>
                    <a:lnTo>
                      <a:pt x="730" y="274"/>
                    </a:lnTo>
                    <a:lnTo>
                      <a:pt x="735" y="276"/>
                    </a:lnTo>
                    <a:lnTo>
                      <a:pt x="741" y="277"/>
                    </a:lnTo>
                    <a:lnTo>
                      <a:pt x="746" y="279"/>
                    </a:lnTo>
                    <a:lnTo>
                      <a:pt x="751" y="280"/>
                    </a:lnTo>
                    <a:lnTo>
                      <a:pt x="754" y="282"/>
                    </a:lnTo>
                    <a:lnTo>
                      <a:pt x="758" y="283"/>
                    </a:lnTo>
                    <a:lnTo>
                      <a:pt x="761" y="283"/>
                    </a:lnTo>
                    <a:lnTo>
                      <a:pt x="766" y="286"/>
                    </a:lnTo>
                    <a:lnTo>
                      <a:pt x="770" y="286"/>
                    </a:lnTo>
                    <a:lnTo>
                      <a:pt x="775" y="288"/>
                    </a:lnTo>
                    <a:lnTo>
                      <a:pt x="780" y="289"/>
                    </a:lnTo>
                    <a:lnTo>
                      <a:pt x="785" y="291"/>
                    </a:lnTo>
                    <a:lnTo>
                      <a:pt x="787" y="292"/>
                    </a:lnTo>
                    <a:lnTo>
                      <a:pt x="790" y="294"/>
                    </a:lnTo>
                    <a:lnTo>
                      <a:pt x="794" y="295"/>
                    </a:lnTo>
                    <a:lnTo>
                      <a:pt x="797" y="295"/>
                    </a:lnTo>
                    <a:lnTo>
                      <a:pt x="802" y="296"/>
                    </a:lnTo>
                    <a:lnTo>
                      <a:pt x="806" y="298"/>
                    </a:lnTo>
                    <a:lnTo>
                      <a:pt x="809" y="298"/>
                    </a:lnTo>
                    <a:lnTo>
                      <a:pt x="813" y="299"/>
                    </a:lnTo>
                    <a:lnTo>
                      <a:pt x="818" y="302"/>
                    </a:lnTo>
                    <a:lnTo>
                      <a:pt x="823" y="302"/>
                    </a:lnTo>
                    <a:lnTo>
                      <a:pt x="828" y="305"/>
                    </a:lnTo>
                    <a:lnTo>
                      <a:pt x="831" y="307"/>
                    </a:lnTo>
                    <a:lnTo>
                      <a:pt x="835" y="308"/>
                    </a:lnTo>
                    <a:lnTo>
                      <a:pt x="837" y="308"/>
                    </a:lnTo>
                    <a:lnTo>
                      <a:pt x="838" y="308"/>
                    </a:lnTo>
                    <a:lnTo>
                      <a:pt x="840" y="308"/>
                    </a:lnTo>
                    <a:lnTo>
                      <a:pt x="886" y="244"/>
                    </a:lnTo>
                    <a:lnTo>
                      <a:pt x="886" y="2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dirty="0"/>
              </a:p>
            </p:txBody>
          </p:sp>
        </p:grpSp>
        <p:sp>
          <p:nvSpPr>
            <p:cNvPr id="11" name="Rectangle 52"/>
            <p:cNvSpPr>
              <a:spLocks noChangeArrowheads="1"/>
            </p:cNvSpPr>
            <p:nvPr/>
          </p:nvSpPr>
          <p:spPr bwMode="auto">
            <a:xfrm>
              <a:off x="1105" y="1583"/>
              <a:ext cx="848" cy="5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1347" y="1585"/>
              <a:ext cx="48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3100" b="1" i="0" u="none" strike="noStrike" cap="none" normalizeH="0" baseline="0" dirty="0" smtClean="0">
                  <a:ln>
                    <a:noFill/>
                  </a:ln>
                  <a:solidFill>
                    <a:srgbClr val="260DDB"/>
                  </a:solidFill>
                  <a:effectLst/>
                  <a:latin typeface="Times New Roman" pitchFamily="18" charset="0"/>
                  <a:cs typeface="Arial" pitchFamily="34" charset="0"/>
                </a:rPr>
                <a:t>PPA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260DDB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55"/>
            <p:cNvSpPr>
              <a:spLocks noChangeArrowheads="1"/>
            </p:cNvSpPr>
            <p:nvPr/>
          </p:nvSpPr>
          <p:spPr bwMode="auto">
            <a:xfrm>
              <a:off x="942" y="1877"/>
              <a:ext cx="110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Programas </a:t>
              </a:r>
              <a:r>
                <a:rPr lang="pt-BR" sz="21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e Ações p/ 4 anos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7"/>
            <p:cNvSpPr>
              <a:spLocks noChangeArrowheads="1"/>
            </p:cNvSpPr>
            <p:nvPr/>
          </p:nvSpPr>
          <p:spPr bwMode="auto">
            <a:xfrm>
              <a:off x="2686" y="2008"/>
              <a:ext cx="733" cy="8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" name="Rectangle 58"/>
            <p:cNvSpPr>
              <a:spLocks noChangeArrowheads="1"/>
            </p:cNvSpPr>
            <p:nvPr/>
          </p:nvSpPr>
          <p:spPr bwMode="auto">
            <a:xfrm>
              <a:off x="2859" y="1979"/>
              <a:ext cx="42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7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rPr>
                <a:t>LDO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59"/>
            <p:cNvSpPr>
              <a:spLocks noChangeArrowheads="1"/>
            </p:cNvSpPr>
            <p:nvPr/>
          </p:nvSpPr>
          <p:spPr bwMode="auto">
            <a:xfrm>
              <a:off x="2620" y="2197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3"/>
            <p:cNvSpPr>
              <a:spLocks noChangeArrowheads="1"/>
            </p:cNvSpPr>
            <p:nvPr/>
          </p:nvSpPr>
          <p:spPr bwMode="auto">
            <a:xfrm>
              <a:off x="2571" y="2251"/>
              <a:ext cx="9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Prioridades e Metas p/ 1 ano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2571" y="2630"/>
              <a:ext cx="82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Metas Fiscais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4195" y="2568"/>
              <a:ext cx="47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7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LOA</a:t>
              </a:r>
              <a:endParaRPr kumimoji="0" lang="pt-BR" sz="2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71"/>
            <p:cNvSpPr>
              <a:spLocks noChangeArrowheads="1"/>
            </p:cNvSpPr>
            <p:nvPr/>
          </p:nvSpPr>
          <p:spPr bwMode="auto">
            <a:xfrm>
              <a:off x="4264" y="292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3"/>
            <p:cNvSpPr>
              <a:spLocks noChangeArrowheads="1"/>
            </p:cNvSpPr>
            <p:nvPr/>
          </p:nvSpPr>
          <p:spPr bwMode="auto">
            <a:xfrm>
              <a:off x="3866" y="2844"/>
              <a:ext cx="907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Destinação</a:t>
              </a:r>
              <a:r>
                <a:rPr kumimoji="0" lang="pt-BR" sz="17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dos </a:t>
              </a:r>
              <a:r>
                <a:rPr kumimoji="0" lang="pt-BR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recursos p/ 1 ano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474644"/>
              </p:ext>
            </p:extLst>
          </p:nvPr>
        </p:nvGraphicFramePr>
        <p:xfrm>
          <a:off x="1097280" y="2567480"/>
          <a:ext cx="100584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Ipreancarlos</a:t>
                      </a:r>
                      <a:endParaRPr lang="pt-BR" b="0" dirty="0"/>
                    </a:p>
                  </a:txBody>
                  <a:tcPr marL="106992" marR="106992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355.000,00</a:t>
                      </a:r>
                      <a:endParaRPr lang="pt-BR" b="0" dirty="0"/>
                    </a:p>
                  </a:txBody>
                  <a:tcPr marL="106992" marR="1069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Fundo Municipal de Saúde</a:t>
                      </a:r>
                      <a:endParaRPr lang="pt-BR" b="0" dirty="0"/>
                    </a:p>
                  </a:txBody>
                  <a:tcPr marL="106992" marR="106992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12.243.360,00</a:t>
                      </a:r>
                      <a:endParaRPr lang="pt-BR" b="0" dirty="0"/>
                    </a:p>
                  </a:txBody>
                  <a:tcPr marL="106992" marR="1069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Câmara Municipal</a:t>
                      </a:r>
                      <a:endParaRPr lang="pt-BR" b="0" dirty="0"/>
                    </a:p>
                  </a:txBody>
                  <a:tcPr marL="106992" marR="106992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3.300.000,00</a:t>
                      </a:r>
                      <a:endParaRPr lang="pt-BR" b="0" dirty="0"/>
                    </a:p>
                  </a:txBody>
                  <a:tcPr marL="106992" marR="1069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Total</a:t>
                      </a:r>
                      <a:endParaRPr lang="pt-BR" b="0" dirty="0"/>
                    </a:p>
                  </a:txBody>
                  <a:tcPr marL="106992" marR="106992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</a:t>
                      </a:r>
                      <a:r>
                        <a:rPr lang="pt-BR" b="0" dirty="0" smtClean="0"/>
                        <a:t>15.898.360,00</a:t>
                      </a:r>
                      <a:endParaRPr lang="pt-BR" b="0" dirty="0"/>
                    </a:p>
                  </a:txBody>
                  <a:tcPr marL="106992" marR="1069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LOA </a:t>
            </a:r>
            <a:r>
              <a:rPr lang="pt-BR" dirty="0" smtClean="0"/>
              <a:t>2024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Dúvidas / Questionamentos / Sugestões devem ser encaminhadas para o e-mail contabilidade@antoniocarlos.sc.gov.br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0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LOA </a:t>
            </a:r>
            <a:r>
              <a:rPr lang="pt-BR" dirty="0" smtClean="0"/>
              <a:t>2024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Obrigada pela presença e participação de todos!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0" y="4387672"/>
            <a:ext cx="5988676" cy="18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Legal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Obrigatoriedade</a:t>
            </a:r>
          </a:p>
          <a:p>
            <a:pPr marL="0" indent="0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Federal n° 4.320/1964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Constituição Federal/1988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Orgânica do Município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de Responsabilidade Fiscal – LRF/2000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do TCE – SC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de Secretaria do Tesouro Nacional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2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2024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669007" y="2047740"/>
            <a:ext cx="8596668" cy="3980743"/>
          </a:xfrm>
          <a:prstGeom prst="snip2Diag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Lei de Orçamento Anual é elaborada com base nas diretrizes anteriormente apontadas pelo Plano Plurianual (PPA) e pela Lei de Diretrizes Orçamentárias (LDO), ambos definidos pelo executivo,  sempre discutido através de audiências públicas. </a:t>
            </a: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pt-BR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t-BR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de Iniciativa exclusiva do Poder Executivo.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ias públicas.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4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2642" y="1918953"/>
            <a:ext cx="8596668" cy="430271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Finalidade: estima a receita e fixa a despesa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Abrangência: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Fiscal;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da Seguridade Social;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Orçamento de Investimento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Vigência: Anual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5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 </a:t>
            </a:r>
            <a:r>
              <a:rPr lang="pt-BR" dirty="0" smtClean="0"/>
              <a:t>2024</a:t>
            </a:r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projeção das receitas para a elaboração deste estudo </a:t>
            </a:r>
            <a:r>
              <a:rPr lang="pt-BR" dirty="0" smtClean="0"/>
              <a:t>considerou </a:t>
            </a:r>
            <a:r>
              <a:rPr lang="pt-BR" dirty="0"/>
              <a:t>diversos parâmetros, tais </a:t>
            </a:r>
            <a:r>
              <a:rPr lang="pt-BR" dirty="0" smtClean="0"/>
              <a:t>como: </a:t>
            </a:r>
            <a:r>
              <a:rPr lang="pt-BR" dirty="0"/>
              <a:t>i) a variação do </a:t>
            </a:r>
            <a:r>
              <a:rPr lang="pt-BR" dirty="0" smtClean="0"/>
              <a:t>PIB; </a:t>
            </a:r>
            <a:r>
              <a:rPr lang="pt-BR" dirty="0" err="1"/>
              <a:t>ii</a:t>
            </a:r>
            <a:r>
              <a:rPr lang="pt-BR" dirty="0"/>
              <a:t>) taxa de inflação; </a:t>
            </a:r>
            <a:r>
              <a:rPr lang="pt-BR" dirty="0" err="1" smtClean="0"/>
              <a:t>iii</a:t>
            </a:r>
            <a:r>
              <a:rPr lang="pt-BR" dirty="0" smtClean="0"/>
              <a:t>) variáveis </a:t>
            </a:r>
            <a:r>
              <a:rPr lang="pt-BR" dirty="0"/>
              <a:t>econômicas e </a:t>
            </a:r>
            <a:r>
              <a:rPr lang="pt-BR" dirty="0" err="1"/>
              <a:t>iv</a:t>
            </a:r>
            <a:r>
              <a:rPr lang="pt-BR" dirty="0"/>
              <a:t>) histórico de realização das receitas, entre outras variáveis.</a:t>
            </a:r>
          </a:p>
          <a:p>
            <a:r>
              <a:rPr lang="pt-BR" dirty="0"/>
              <a:t>As previsões de arrecadação terão como base o valor projetado para arrecadação em </a:t>
            </a:r>
            <a:r>
              <a:rPr lang="pt-BR" dirty="0" smtClean="0"/>
              <a:t>2023 </a:t>
            </a:r>
            <a:r>
              <a:rPr lang="pt-BR" dirty="0"/>
              <a:t>e considerando um </a:t>
            </a:r>
            <a:r>
              <a:rPr lang="pt-BR" dirty="0" smtClean="0"/>
              <a:t>índice </a:t>
            </a:r>
            <a:r>
              <a:rPr lang="pt-BR" dirty="0"/>
              <a:t>de inflação de </a:t>
            </a:r>
            <a:r>
              <a:rPr lang="pt-BR" dirty="0" smtClean="0"/>
              <a:t>3%.</a:t>
            </a:r>
            <a:endParaRPr lang="pt-BR" dirty="0"/>
          </a:p>
          <a:p>
            <a:r>
              <a:rPr lang="pt-BR" dirty="0"/>
              <a:t>No entanto, dada a diversidade das receitas que compõem a receita, foram atribuídos percentuais de crescimento diferenciados para cada receita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/>
              <a:t>Importante:</a:t>
            </a:r>
          </a:p>
          <a:p>
            <a:pPr algn="just"/>
            <a:r>
              <a:rPr lang="pt-BR" b="1" dirty="0" smtClean="0"/>
              <a:t>Os dados que serão apresentados são um estudo preliminar, ou seja, conforme for feita a elaboração do projeto de Lei do Orçamento, pode sofrer alterações, pois a data base para elaboração é 31/10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3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Lei Orçamentária Anual – LOA </a:t>
            </a:r>
            <a:r>
              <a:rPr lang="pt-BR" sz="3200" b="1" dirty="0" smtClean="0"/>
              <a:t>2024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Receita Estimada: R$ </a:t>
            </a:r>
            <a:r>
              <a:rPr lang="pt-BR" sz="2400" dirty="0" smtClean="0"/>
              <a:t>73.275.060,00</a:t>
            </a:r>
            <a:endParaRPr lang="pt-BR" sz="2400" dirty="0"/>
          </a:p>
          <a:p>
            <a:r>
              <a:rPr lang="pt-BR" sz="2400" dirty="0" smtClean="0"/>
              <a:t>Despesa Fixada: R$ </a:t>
            </a:r>
            <a:r>
              <a:rPr lang="pt-BR" sz="2400" dirty="0" smtClean="0"/>
              <a:t>73.275.060,00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850" y="3111321"/>
            <a:ext cx="42576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347731"/>
            <a:ext cx="8596668" cy="5693632"/>
          </a:xfrm>
        </p:spPr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sz="4400" i="1" dirty="0">
                <a:solidFill>
                  <a:schemeClr val="accent2">
                    <a:lumMod val="75000"/>
                  </a:schemeClr>
                </a:solidFill>
              </a:rPr>
              <a:t>RECEITAS</a:t>
            </a:r>
          </a:p>
          <a:p>
            <a:pPr marL="0" indent="0" algn="ctr">
              <a:buNone/>
            </a:pPr>
            <a:endParaRPr lang="pt-BR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BR" sz="4400" dirty="0"/>
          </a:p>
        </p:txBody>
      </p:sp>
      <p:sp>
        <p:nvSpPr>
          <p:cNvPr id="4" name="AutoShape 2" descr="Resultado de imagem para IMAGEM DE RECEITAS ORÇAMENTAR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4" descr="http://queroficarrico.com/blog/wp-content/uploads/2012/06/controle-orcam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0068" y="1869829"/>
            <a:ext cx="5791200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4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4156" y="463640"/>
            <a:ext cx="8596668" cy="74697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ESTIMATIVA DA RECEITA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107935"/>
              </p:ext>
            </p:extLst>
          </p:nvPr>
        </p:nvGraphicFramePr>
        <p:xfrm>
          <a:off x="1970467" y="1828800"/>
          <a:ext cx="8229601" cy="435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3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5328</TotalTime>
  <Words>882</Words>
  <Application>Microsoft Office PowerPoint</Application>
  <PresentationFormat>Widescreen</PresentationFormat>
  <Paragraphs>327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Retrospectiva</vt:lpstr>
      <vt:lpstr>AUDIÊNCIA PÚBLICA</vt:lpstr>
      <vt:lpstr> Lei Orçamentária Anual – LOA 2024</vt:lpstr>
      <vt:lpstr>Lei Orçamentária Anual – LOA 2024</vt:lpstr>
      <vt:lpstr>Lei Orçamentária Anual – LOA 2024</vt:lpstr>
      <vt:lpstr>Lei Orçamentária Anual – LOA 2024</vt:lpstr>
      <vt:lpstr>Premissas 2024  </vt:lpstr>
      <vt:lpstr>Lei Orçamentária Anual – LOA 2024</vt:lpstr>
      <vt:lpstr>Apresentação do PowerPoint</vt:lpstr>
      <vt:lpstr>ESTIMATIVA DA RECEITA</vt:lpstr>
      <vt:lpstr>RECEITA ESTIMADA FUNDO M. SAÚDE</vt:lpstr>
      <vt:lpstr>RECEITA ESTIMADA IPREANCARLOS</vt:lpstr>
      <vt:lpstr>RECEITA ESTIMADA PREFEITURA</vt:lpstr>
      <vt:lpstr>Apresentação do PowerPoint</vt:lpstr>
      <vt:lpstr>Apresentação do PowerPoint</vt:lpstr>
      <vt:lpstr>Apresentação do PowerPoint</vt:lpstr>
      <vt:lpstr>     DESPESA FIXADA 2024</vt:lpstr>
      <vt:lpstr>Participação Relativa da Despesa por Órgão/Unidade Orçamentária</vt:lpstr>
      <vt:lpstr>Demonstrativo da Despesa Segundo sua Natureza</vt:lpstr>
      <vt:lpstr>Educação e Saúde</vt:lpstr>
      <vt:lpstr>Transferências</vt:lpstr>
      <vt:lpstr>LOA 2024 </vt:lpstr>
      <vt:lpstr>LOA 2024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contabilidade0</dc:creator>
  <cp:lastModifiedBy>contabilidade0</cp:lastModifiedBy>
  <cp:revision>382</cp:revision>
  <cp:lastPrinted>2020-09-29T17:18:40Z</cp:lastPrinted>
  <dcterms:created xsi:type="dcterms:W3CDTF">2019-10-03T11:38:52Z</dcterms:created>
  <dcterms:modified xsi:type="dcterms:W3CDTF">2023-09-19T19:34:37Z</dcterms:modified>
</cp:coreProperties>
</file>